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Layouts/slideLayout2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openxmlformats-officedocument.drawingml.diagramDrawing+xml"/>
  <Override PartName="/ppt/slides/slide5.xml" ContentType="application/vnd.openxmlformats-officedocument.presentationml.slide+xml"/>
  <Override PartName="/ppt/diagrams/quickStyle1.xml" ContentType="application/vnd.openxmlformats-officedocument.drawingml.diagramQuickStyle+xml"/>
  <Override PartName="/ppt/slideMasters/slideMaster1.xml" ContentType="application/vnd.openxmlformats-officedocument.presentationml.slideMaster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diagrams/layout1.xml" ContentType="application/vnd.openxmlformats-officedocument.drawingml.diagram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drawings/drawing1.xml" ContentType="application/vnd.openxmlformats-officedocument.drawingml.chartshapes+xml"/>
  <Override PartName="/ppt/charts/style3.xml" ContentType="application/vnd.ms-office.chartstyle+xml"/>
  <Override PartName="/ppt/charts/colors3.xml" ContentType="application/vnd.ms-office.chartcolorstyl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4.xml" ContentType="application/vnd.openxmlformats-officedocument.drawingml.char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charts/style2.xml" ContentType="application/vnd.ms-office.chartstyle+xml"/>
  <Override PartName="/ppt/slides/slide12.xml" ContentType="application/vnd.openxmlformats-officedocument.presentationml.slide+xml"/>
  <Override PartName="/ppt/charts/chart5.xml" ContentType="application/vnd.openxmlformats-officedocument.drawingml.chart+xml"/>
  <Override PartName="/ppt/charts/chart3.xml" ContentType="application/vnd.openxmlformats-officedocument.drawingml.chart+xml"/>
  <Override PartName="/ppt/diagrams/drawing1.xml" ContentType="application/vnd.openxmlformats-officedocument.drawingml.diagramDrawing+xml"/>
  <Override PartName="/ppt/viewProps.xml" ContentType="application/vnd.openxmlformats-officedocument.presentationml.viewProps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960350" cy="7380288"/>
  <p:notesSz cx="12960350" cy="7380288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6" d="100"/>
          <a:sy n="46" d="100"/>
        </p:scale>
        <p:origin x="36" y="1230"/>
      </p:cViewPr>
      <p:guideLst>
        <p:guide pos="2324" orient="horz"/>
        <p:guide pos="4082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microsoft.com/office/2011/relationships/chartStyle" Target="style3.xml" /><Relationship Id="rId2" Type="http://schemas.microsoft.com/office/2011/relationships/chartColorStyle" Target="colors3.xml" /><Relationship Id="rId3" Type="http://schemas.openxmlformats.org/officeDocument/2006/relationships/package" Target="../embeddings/Microsoft_Excel_Worksheet4.xlsx" /></Relationships>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1.xml" /><Relationship Id="rId2" Type="http://schemas.openxmlformats.org/officeDocument/2006/relationships/package" Target="../embeddings/Microsoft_Excel_Worksheet5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i="1"/>
              <a:t>Естественное движение населения </a:t>
            </a:r>
            <a:endParaRPr/>
          </a:p>
        </c:rich>
      </c:tx>
      <c:layout/>
      <c:overlay val="0"/>
      <c:spPr bwMode="auto"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lstStyle/>
                  <a:p>
                    <a:pPr>
                      <a:defRPr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455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1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520</c:v>
                </c:pt>
                <c:pt idx="1">
                  <c:v>491</c:v>
                </c:pt>
                <c:pt idx="2">
                  <c:v>474</c:v>
                </c:pt>
                <c:pt idx="3">
                  <c:v>454</c:v>
                </c:pt>
                <c:pt idx="4">
                  <c:v>455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000000"/>
                  <c:y val="0.00949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>
                <c:manualLayout>
                  <c:x val="0.000000"/>
                  <c:y val="0.03323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4"/>
              <c:dLblPos val="outEnd"/>
              <c:layout>
                <c:manualLayout>
                  <c:x val="0.000000"/>
                  <c:y val="-0.0037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lstStyle/>
                  <a:p>
                    <a:pPr>
                      <a:defRPr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453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493</c:v>
                </c:pt>
                <c:pt idx="1">
                  <c:v>493</c:v>
                </c:pt>
                <c:pt idx="2">
                  <c:v>395</c:v>
                </c:pt>
                <c:pt idx="3">
                  <c:v>403</c:v>
                </c:pt>
                <c:pt idx="4">
                  <c:v>453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19"/>
        <c:overlap val="-26"/>
        <c:axId val="447294128"/>
        <c:axId val="447291832"/>
      </c:barChart>
      <c:catAx>
        <c:axId val="44729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Arial"/>
                <a:cs typeface="Arial"/>
              </a:defRPr>
            </a:pPr>
            <a:endParaRPr lang="ru-RU"/>
          </a:p>
        </c:txPr>
        <c:crossAx val="447291832"/>
        <c:crosses val="autoZero"/>
        <c:auto val="1"/>
        <c:lblAlgn val="ctr"/>
        <c:lblOffset val="100"/>
        <c:noMultiLvlLbl val="0"/>
      </c:catAx>
      <c:valAx>
        <c:axId val="447291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7294128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719138" y="2165349"/>
      <a:ext cx="4777198" cy="2675005"/>
    </a:xfrm>
    <a:prstGeom prst="rect">
      <a:avLst/>
    </a:prstGeom>
    <a:noFill/>
    <a:ln>
      <a:noFill/>
      <a:miter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i="1"/>
              <a:t>Механическое движение населения</a:t>
            </a:r>
            <a:endParaRPr/>
          </a:p>
        </c:rich>
      </c:tx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spc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1484</c:v>
                </c:pt>
                <c:pt idx="1">
                  <c:v>1552</c:v>
                </c:pt>
                <c:pt idx="2">
                  <c:v>1596</c:v>
                </c:pt>
                <c:pt idx="3">
                  <c:v>2145</c:v>
                </c:pt>
                <c:pt idx="4">
                  <c:v>1704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убыло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1954</c:v>
                </c:pt>
                <c:pt idx="1">
                  <c:v>1814</c:v>
                </c:pt>
                <c:pt idx="2">
                  <c:v>1833</c:v>
                </c:pt>
                <c:pt idx="3">
                  <c:v>1635</c:v>
                </c:pt>
                <c:pt idx="4">
                  <c:v>1691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19"/>
        <c:overlap val="-26"/>
        <c:axId val="439243968"/>
        <c:axId val="439245280"/>
      </c:barChart>
      <c:catAx>
        <c:axId val="43924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Arial"/>
                <a:cs typeface="Arial"/>
              </a:defRPr>
            </a:pPr>
            <a:endParaRPr lang="ru-RU"/>
          </a:p>
        </c:txPr>
        <c:crossAx val="439245280"/>
        <c:crosses val="autoZero"/>
        <c:auto val="1"/>
        <c:lblAlgn val="ctr"/>
        <c:lblOffset val="100"/>
        <c:noMultiLvlLbl val="0"/>
      </c:catAx>
      <c:valAx>
        <c:axId val="43924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39243968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6206004" y="2999145"/>
      <a:ext cx="6257662" cy="3682418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defRPr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 </a:t>
            </a:r>
            <a:endParaRPr lang="ru-RU" sz="1600" b="1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DIN Pro Bold"/>
            </a:endParaRPr>
          </a:p>
        </c:rich>
      </c:tx>
      <c:layout>
        <c:manualLayout>
          <c:xMode val="edge"/>
          <c:yMode val="edge"/>
          <c:x val="0.152700"/>
          <c:y val="0.016220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DIN Pro Bold"/>
            </a:defRPr>
          </a:pPr>
          <a:endParaRPr lang="ru-RU"/>
        </a:p>
      </c:txPr>
    </c:title>
    <c:autoTitleDeleted val="0"/>
    <c:view3D>
      <c:rotX val="10"/>
      <c:rotY val="10"/>
      <c:rAngAx val="0"/>
    </c:view3D>
    <c:floor>
      <c:thickness val="0"/>
      <c:spPr bwMode="auto">
        <a:prstGeom prst="rect">
          <a:avLst/>
        </a:prstGeom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</c:spPr>
    </c:floor>
    <c:sideWall>
      <c:thickness val="0"/>
      <c:spPr bwMode="auto">
        <a:prstGeom prst="rect">
          <a:avLst/>
        </a:prstGeom>
        <a:noFill/>
        <a:ln>
          <a:noFill/>
        </a:ln>
        <a:effectLst/>
      </c:spPr>
    </c:sideWall>
    <c:backWall>
      <c:thickness val="0"/>
      <c:spPr bwMode="auto">
        <a:prstGeom prst="rect">
          <a:avLst/>
        </a:prstGeom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56160"/>
          <c:y val="0.070440"/>
          <c:w val="0.927920"/>
          <c:h val="0.717540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Численность занятого в экономике населения, тыс. человек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1405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1124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1967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4"/>
              <c:layout>
                <c:manualLayout>
                  <c:x val="0.01686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>
                    <a:solidFill>
                      <a:srgbClr val="0070C0"/>
                    </a:solidFill>
                    <a:latin typeface="Calibri"/>
                    <a:ea typeface="+mn-ea"/>
                    <a:cs typeface="Calibri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31.87</c:v>
                </c:pt>
                <c:pt idx="1">
                  <c:v>31.679</c:v>
                </c:pt>
                <c:pt idx="2">
                  <c:v>33.2</c:v>
                </c:pt>
                <c:pt idx="3" formatCode="General">
                  <c:v>35.3</c:v>
                </c:pt>
                <c:pt idx="4" formatCode="General">
                  <c:v>35.9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 xml:space="preserve">Доля занятого в экономике населения в общей численности экономически активного населения, %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1175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15990"/>
                  <c:y val="-0.01202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13530"/>
                  <c:y val="-0.0080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4"/>
              <c:layout>
                <c:manualLayout>
                  <c:x val="0.008990"/>
                  <c:y val="-0.004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>
                    <a:solidFill>
                      <a:schemeClr val="tx1"/>
                    </a:solidFill>
                    <a:latin typeface="Calibri"/>
                    <a:ea typeface="+mn-ea"/>
                    <a:cs typeface="Calibri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84.45</c:v>
                </c:pt>
                <c:pt idx="1">
                  <c:v>84.51</c:v>
                </c:pt>
                <c:pt idx="2">
                  <c:v>86</c:v>
                </c:pt>
                <c:pt idx="3" formatCode="General">
                  <c:v>88</c:v>
                </c:pt>
                <c:pt idx="4" formatCode="General">
                  <c:v>85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shape val="box"/>
        <c:axId val="287543760"/>
        <c:axId val="288263240"/>
        <c:axId val="287894640"/>
      </c:bar3DChart>
      <c:catAx>
        <c:axId val="28754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>
                <a:solidFill>
                  <a:schemeClr val="tx1"/>
                </a:solidFill>
                <a:latin typeface="Calibri"/>
                <a:ea typeface="Arial"/>
                <a:cs typeface="Calibri"/>
              </a:defRPr>
            </a:pPr>
            <a:endParaRPr lang="ru-RU"/>
          </a:p>
        </c:txPr>
        <c:crossAx val="288263240"/>
        <c:crosses val="autoZero"/>
        <c:auto val="1"/>
        <c:lblAlgn val="ctr"/>
        <c:lblOffset val="100"/>
        <c:noMultiLvlLbl val="0"/>
      </c:catAx>
      <c:valAx>
        <c:axId val="288263240"/>
        <c:scaling>
          <c:orientation val="minMax"/>
          <c:max val="110.000000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87543760"/>
        <c:crosses val="autoZero"/>
        <c:crossBetween val="between"/>
      </c:valAx>
      <c:serAx>
        <c:axId val="287894640"/>
        <c:scaling>
          <c:orientation val="minMax"/>
        </c:scaling>
        <c:delete val="1"/>
        <c:axPos val="b"/>
        <c:majorTickMark val="out"/>
        <c:minorTickMark val="none"/>
        <c:tickLblPos val="nextTo"/>
        <c:crossAx val="288263240"/>
        <c:crosses val="autoZero"/>
      </c:ser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00200"/>
          <c:y val="0.773050"/>
          <c:w val="0.997260"/>
          <c:h val="0.224230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DIN Pro Bold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6103539" y="777756"/>
      <a:ext cx="4751726" cy="2462398"/>
    </a:xfrm>
    <a:prstGeom prst="rect">
      <a:avLst/>
    </a:prstGeom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 bwMode="auto">
        <a:prstGeom prst="rect">
          <a:avLst/>
        </a:prstGeom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</c:spPr>
    </c:floor>
    <c:sideWall>
      <c:thickness val="0"/>
      <c:spPr bwMode="auto">
        <a:prstGeom prst="rect">
          <a:avLst/>
        </a:prstGeom>
        <a:noFill/>
        <a:ln>
          <a:noFill/>
        </a:ln>
        <a:effectLst/>
      </c:spPr>
    </c:sideWall>
    <c:backWall>
      <c:thickness val="0"/>
      <c:spPr bwMode="auto">
        <a:prstGeom prst="rect">
          <a:avLst/>
        </a:prstGeom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62110"/>
          <c:y val="0.087620"/>
          <c:w val="0.927920"/>
          <c:h val="0.578870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Трудоустроено ЦЗН безработных граждан в рамках программы</c:v>
                </c:pt>
              </c:strCache>
            </c:strRef>
          </c:tx>
          <c:spPr bwMode="auto"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021810"/>
                  <c:y val="-0.0065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17110"/>
                  <c:y val="-0.02061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21970"/>
                  <c:y val="-0.01426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4"/>
              <c:layout>
                <c:manualLayout>
                  <c:x val="0.021970"/>
                  <c:y val="-0.01426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152</c:v>
                </c:pt>
                <c:pt idx="1">
                  <c:v>382</c:v>
                </c:pt>
                <c:pt idx="2">
                  <c:v>156</c:v>
                </c:pt>
                <c:pt idx="3">
                  <c:v>110</c:v>
                </c:pt>
                <c:pt idx="4">
                  <c:v>211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shape val="box"/>
        <c:axId val="288264024"/>
        <c:axId val="288264416"/>
      </c:bar3DChart>
      <c:catAx>
        <c:axId val="288264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 bwMode="auto">
          <a:prstGeom prst="rect">
            <a:avLst/>
          </a:prstGeom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264416"/>
        <c:crosses val="autoZero"/>
        <c:auto val="1"/>
        <c:lblAlgn val="ctr"/>
        <c:lblOffset val="100"/>
        <c:noMultiLvlLbl val="0"/>
      </c:catAx>
      <c:valAx>
        <c:axId val="288264416"/>
        <c:scaling>
          <c:orientation val="minMax"/>
          <c:max val="250.000000"/>
          <c:min val="0.000000"/>
        </c:scaling>
        <c:delete val="0"/>
        <c:axPos val="l"/>
        <c:majorGridlines>
          <c:spPr bwMode="auto">
            <a:prstGeom prst="rect">
              <a:avLst/>
            </a:prstGeom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264024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9560"/>
          <c:y val="0.804601"/>
          <c:w val="0.900000"/>
          <c:h val="0.098008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278295" y="1470990"/>
      <a:ext cx="5313793" cy="2651749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463"/>
          <c:y val="0.044890"/>
          <c:w val="0.798880"/>
          <c:h val="0.5149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Уровень безработицы, % от числа экономически активного населения</c:v>
                </c:pt>
              </c:strCache>
            </c:strRef>
          </c:tx>
          <c:spPr bwMode="auto">
            <a:prstGeom prst="rect">
              <a:avLst/>
            </a:prstGeom>
            <a:pattFill prst="narHorz">
              <a:fgClr>
                <a:schemeClr val="accent1">
                  <a:shade val="76000"/>
                </a:schemeClr>
              </a:fgClr>
              <a:bgClr>
                <a:schemeClr val="accent1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shade val="76000"/>
                </a:schemeClr>
              </a:innerShdw>
            </a:effectLst>
          </c:spPr>
          <c:invertIfNegative val="1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dLblPos val="ctr"/>
              <c:layout>
                <c:manualLayout>
                  <c:x val="0.000000"/>
                  <c:y val="-0.10065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dLblPos val="ctr"/>
              <c:layout>
                <c:manualLayout>
                  <c:x val="-0.000000"/>
                  <c:y val="0.011579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dLblPos val="ctr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dLblPos val="ctr"/>
              <c:layout>
                <c:manualLayout>
                  <c:x val="-0.012349"/>
                  <c:y val="-0.00374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4"/>
              <c:dLblPos val="ctr"/>
              <c:layout>
                <c:manualLayout>
                  <c:x val="-0.002245"/>
                  <c:y val="-0.00749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Pos val="ctr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1.94</c:v>
                </c:pt>
                <c:pt idx="1">
                  <c:v>0.28</c:v>
                </c:pt>
                <c:pt idx="2">
                  <c:v>0.19</c:v>
                </c:pt>
                <c:pt idx="3" formatCode="0.00">
                  <c:v>0.1</c:v>
                </c:pt>
                <c:pt idx="4">
                  <c:v>0.08</c:v>
                </c:pt>
              </c:numCache>
            </c:numRef>
          </c:val>
        </c:ser>
        <c:dLbls>
          <c:dLblPos val="ctr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0"/>
        <c:overlap val="100"/>
        <c:axId val="2140789891"/>
        <c:axId val="214078989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 xml:space="preserve">Число официально признанных безработными граждан, тыс.человек на конец года</c:v>
                </c:pt>
              </c:strCache>
            </c:strRef>
          </c:tx>
          <c:spPr bwMode="auto">
            <a:prstGeom prst="rect">
              <a:avLst/>
            </a:prstGeom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r"/>
              <c:layout>
                <c:manualLayout>
                  <c:x val="-0.022667"/>
                  <c:y val="-0.02248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dLblPos val="r"/>
              <c:layout>
                <c:manualLayout>
                  <c:x val="-0.038311"/>
                  <c:y val="-0.04121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dLblPos val="r"/>
              <c:layout>
                <c:manualLayout>
                  <c:x val="-0.063083"/>
                  <c:y val="-0.03372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noAutofit/>
                </a:bodyPr>
                <a:lstStyle/>
                <a:p>
                  <a:pPr>
                    <a:defRPr sz="1200" b="0" i="0" u="none" strike="noStrike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4"/>
              <c:dLblPos val="r"/>
              <c:layout>
                <c:manualLayout>
                  <c:x val="-0.058592"/>
                  <c:y val="-0.03746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Pos val="ctr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2020 год</c:v>
                </c:pt>
                <c:pt idx="1">
                  <c:v xml:space="preserve">2021 год</c:v>
                </c:pt>
                <c:pt idx="2">
                  <c:v xml:space="preserve">2022 год</c:v>
                </c:pt>
                <c:pt idx="3">
                  <c:v xml:space="preserve">2023 год</c:v>
                </c:pt>
                <c:pt idx="4">
                  <c:v xml:space="preserve"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00">
                  <c:v>0.734</c:v>
                </c:pt>
                <c:pt idx="1">
                  <c:v>0.105</c:v>
                </c:pt>
                <c:pt idx="2">
                  <c:v>0.06</c:v>
                </c:pt>
                <c:pt idx="3" formatCode="0.000">
                  <c:v>0.036</c:v>
                </c:pt>
                <c:pt idx="4" formatCode="0.000">
                  <c:v>0.034</c:v>
                </c:pt>
              </c:numCache>
            </c:numRef>
          </c:val>
          <c:smooth val="0"/>
        </c:ser>
        <c:dLbls>
          <c:dLblPos val="ctr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marker val="1"/>
        <c:smooth val="0"/>
        <c:axId val="2140789890"/>
        <c:axId val="2140789889"/>
      </c:lineChart>
      <c:valAx>
        <c:axId val="2140789889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0789890"/>
        <c:crosses val="autoZero"/>
        <c:crossBetween val="between"/>
      </c:valAx>
      <c:catAx>
        <c:axId val="214078989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0789889"/>
        <c:crosses val="autoZero"/>
        <c:auto val="1"/>
        <c:lblAlgn val="ctr"/>
        <c:lblOffset val="100"/>
        <c:noMultiLvlLbl val="0"/>
      </c:catAx>
      <c:catAx>
        <c:axId val="2140789891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140789892"/>
        <c:crosses val="autoZero"/>
        <c:auto val="1"/>
        <c:lblAlgn val="ctr"/>
        <c:lblOffset val="100"/>
        <c:noMultiLvlLbl val="0"/>
      </c:catAx>
      <c:valAx>
        <c:axId val="2140789892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0789891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066174"/>
          <c:y val="0.681936"/>
          <c:w val="0.867652"/>
          <c:h val="0.224396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7157298" y="3615648"/>
      <a:ext cx="5656185" cy="3389656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  <a:bevel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/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categoryAxis>
  <cs:chartArea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 bwMode="auto">
      <a:ln>
        <a:round/>
      </a:ln>
    </cs:spPr>
    <cs:defRPr sz="1000"/>
  </cs:chartArea>
  <cs:dataLabel>
    <cs:lnRef idx="0"/>
    <cs:fillRef idx="0"/>
    <cs:effectRef idx="0"/>
    <cs:fontRef idx="minor">
      <a:schemeClr val="tx1"/>
    </cs:fontRef>
    <cs:defRPr sz="1000"/>
  </cs:dataLabel>
  <cs:dataLabelCallout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fillRef idx="0"/>
    <cs:effectRef idx="0"/>
    <cs:fontRef idx="minor">
      <a:schemeClr val="tx1"/>
    </cs:fontRef>
    <cs:spPr bwMode="auto"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 bwMode="auto">
      <a:ln>
        <a:round/>
      </a:ln>
    </cs:spPr>
  </cs:dataPointMarker>
  <cs:dataPointWireframe>
    <cs:lnRef idx="1">
      <cs:styleClr val="auto"/>
    </cs:lnRef>
    <cs:fillRef idx="0"/>
    <cs:effectRef idx="0"/>
    <cs:fontRef idx="minor">
      <a:schemeClr val="tx1"/>
    </cs:fontRef>
    <cs:spPr bwMode="auto"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 bwMode="auto"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 bwMode="auto"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 bwMode="auto"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leaderLine>
  <cs:legend>
    <cs:lnRef idx="0"/>
    <cs:fillRef idx="0"/>
    <cs:effectRef idx="0"/>
    <cs:fontRef idx="minor">
      <a:schemeClr val="tx1"/>
    </cs:fontRef>
    <cs:defRPr sz="1000"/>
  </cs:legend>
  <cs:plotArea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seriesAxis>
  <cs:seriesLine>
    <cs:lnRef idx="1">
      <a:schemeClr val="tx1"/>
    </cs:lnRef>
    <cs:fillRef idx="0"/>
    <cs:effectRef idx="0"/>
    <cs:fontRef idx="minor">
      <a:schemeClr val="tx1"/>
    </cs:fontRef>
    <cs:spPr bwMode="auto"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/>
  </cs:title>
  <cs:trendline>
    <cs:lnRef idx="1">
      <a:schemeClr val="tx1"/>
    </cs:lnRef>
    <cs:fillRef idx="0"/>
    <cs:effectRef idx="0"/>
    <cs:fontRef idx="minor">
      <a:schemeClr val="tx1"/>
    </cs:fontRef>
    <cs:spPr bwMode="auto"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 bwMode="auto"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 bwMode="auto">
      <a:ln>
        <a:round/>
      </a:ln>
    </cs:spPr>
    <cs:defRPr sz="1000"/>
  </cs:valueAxis>
  <cs:wall>
    <cs:lnRef idx="0"/>
    <cs:fillRef idx="0"/>
    <cs:effectRef idx="0"/>
    <cs:fontRef idx="minor">
      <a:schemeClr val="tx1"/>
    </cs:fontRef>
  </cs:wall>
  <cs:dataPointMarkerLayout/>
</cs:chartStyle>
</file>

<file path=ppt/charts/style3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200" b="1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 bwMode="auto">
      <a:prstGeom prst="rect">
        <a:avLst/>
      </a:prstGeom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 bwMode="auto">
      <a:prstGeom prst="rect">
        <a:avLst/>
      </a:prstGeom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 bwMode="auto">
      <a:prstGeom prst="rect">
        <a:avLst/>
      </a:prstGeom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cap="all" spc="150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6"/>
</cs:chartStyle>
</file>

<file path=ppt/diagrams/_rels/data1.xml.rels><?xml version="1.0" encoding="UTF-8" standalone="yes"?><Relationships xmlns="http://schemas.openxmlformats.org/package/2006/relationships"><Relationship Id="rId1" Type="http://schemas.openxmlformats.org/officeDocument/2006/relationships/image" Target="../media/image29.jpg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png"/><Relationship Id="rId7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openxmlformats.org/officeDocument/2006/relationships/image" Target="../media/image38.jpg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microsoft.com/office/2007/relationships/diagramDrawing" Target="../diagrams/drawing2.xml" /></Relationships>
</file>

<file path=ppt/diagrams/_rels/drawing1.xml.rels><?xml version="1.0" encoding="UTF-8" standalone="yes"?><Relationships xmlns="http://schemas.openxmlformats.org/package/2006/relationships"><Relationship Id="rId1" Type="http://schemas.openxmlformats.org/officeDocument/2006/relationships/image" Target="../media/image29.jpg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png"/></Relationships>
</file>

<file path=ppt/diagrams/_rels/drawing2.xml.rels><?xml version="1.0" encoding="UTF-8" standalone="yes"?><Relationships xmlns="http://schemas.openxmlformats.org/package/2006/relationships"><Relationship Id="rId1" Type="http://schemas.openxmlformats.org/officeDocument/2006/relationships/image" Target="../media/image38.jpg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FD593AB-F4BE-488F-84C6-854B070BF88E}" type="doc">
      <dgm:prSet loTypeId="urn:microsoft.com/office/officeart/2005/8/layout/pList1" loCatId="list" qsTypeId="urn:microsoft.com/office/officeart/2005/8/quickstyle/3d1" qsCatId="3D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5D13281-2912-40FF-B424-6DB2471738BD}">
      <dgm:prSet phldrT="[Текст]" custT="1"/>
      <dgm:spPr bwMode="auto">
        <a:xfrm>
          <a:off x="0" y="14832"/>
          <a:ext cx="11086166" cy="1490660"/>
        </a:xfrm>
      </dgm:spPr>
      <dgm:t>
        <a:bodyPr/>
        <a:lstStyle/>
        <a:p>
          <a:pPr lvl="0" algn="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800" b="1" i="1">
              <a:latin typeface="Times New Roman"/>
              <a:ea typeface="Cambria Math"/>
              <a:cs typeface="Times New Roman"/>
            </a:rPr>
            <a:t>Планируемый объем жилищного строительства в 2025 году составляет         15,1 тыс. кв. м жилья</a:t>
          </a:r>
          <a:endParaRPr lang="ru-RU" i="1">
            <a:latin typeface="Times New Roman"/>
            <a:cs typeface="Times New Roman"/>
          </a:endParaRPr>
        </a:p>
      </dgm:t>
    </dgm:pt>
    <dgm:pt modelId="{D59E9543-5A45-4840-97FC-01FDDEC72721}" type="parTrans" cxnId="{6D808526-C003-4C53-9048-1F0447E26F6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EE4D05A-FC19-4378-BE55-4310A394F708}" type="sibTrans" cxnId="{6D808526-C003-4C53-9048-1F0447E26F6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3052DEB-BDC4-48A8-B0CC-FAB30A4970F6}">
      <dgm:prSet phldrT="" custT="1"/>
      <dgm:spPr bwMode="auto">
        <a:xfrm>
          <a:off x="0" y="1601104"/>
          <a:ext cx="11086166" cy="1014397"/>
        </a:xfrm>
      </dgm:spPr>
      <dgm:t>
        <a:bodyPr/>
        <a:lstStyle/>
        <a:p>
          <a:pPr>
            <a:defRPr/>
          </a:pPr>
          <a:r>
            <a:rPr lang="ru-RU" sz="1600" b="1">
              <a:latin typeface="DIN Pro Bold"/>
              <a:ea typeface="+mn-ea"/>
              <a:cs typeface="DIN Pro Bold"/>
            </a:rPr>
            <a:t> </a:t>
          </a:r>
          <a:r>
            <a:rPr lang="ru-RU" sz="1800" b="1" i="1">
              <a:latin typeface="Times New Roman"/>
              <a:ea typeface="+mn-ea"/>
              <a:cs typeface="Times New Roman"/>
            </a:rPr>
            <a:t>Благоустройство спортивной зоны в районе памятника Первопроходцев </a:t>
          </a:r>
          <a:r>
            <a:rPr lang="ru-RU" sz="1800" b="1" i="1">
              <a:latin typeface="Times New Roman"/>
              <a:ea typeface="+mn-ea"/>
              <a:cs typeface="Times New Roman"/>
            </a:rPr>
            <a:t>г.Мегион</a:t>
          </a:r>
          <a:endParaRPr lang="ru-RU" sz="1800" b="1" i="1">
            <a:latin typeface="Times New Roman"/>
            <a:ea typeface="+mn-ea"/>
            <a:cs typeface="Times New Roman"/>
          </a:endParaRPr>
        </a:p>
        <a:p>
          <a:pPr>
            <a:defRPr/>
          </a:pPr>
          <a:endParaRPr lang="ru-RU" sz="1600" b="1" i="1">
            <a:latin typeface="Times New Roman"/>
            <a:ea typeface="Cambria"/>
            <a:cs typeface="Times New Roman"/>
          </a:endParaRPr>
        </a:p>
      </dgm:t>
    </dgm:pt>
    <dgm:pt modelId="{BCAA80E7-72D7-40B0-95C5-373F6109EFD3}" type="parTrans" cxnId="{14D80496-FCE5-41EE-9FFE-6058ADC219F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70A4C6D-D764-49BF-9681-6C9DB890A214}" type="sibTrans" cxnId="{14D80496-FCE5-41EE-9FFE-6058ADC219F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2EE4D6-C756-4D25-B3A4-2E7B53426C00}">
      <dgm:prSet phldrT="" custT="1"/>
      <dgm:spPr bwMode="auto">
        <a:xfrm>
          <a:off x="0" y="2725949"/>
          <a:ext cx="11086166" cy="997576"/>
        </a:xfrm>
      </dgm:spPr>
      <dgm:t>
        <a:bodyPr/>
        <a:lstStyle/>
        <a:p>
          <a:pPr algn="l"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Модернизация систем энергоснабжения (реконструкция и новое строительство) в рамках инвестиционной программы АО «ЮТЭК-региональные сети»</a:t>
          </a:r>
          <a:endParaRPr lang="ru-RU" sz="1600" b="1" i="1">
            <a:latin typeface="Times New Roman"/>
            <a:ea typeface="Cambria Math"/>
            <a:cs typeface="Times New Roman"/>
          </a:endParaRPr>
        </a:p>
      </dgm:t>
    </dgm:pt>
    <dgm:pt modelId="{2EBAC759-E7FD-439D-A7EA-200BF5D5FE07}" type="parTrans" cxnId="{9E38FA0C-08F1-4F2B-95FB-1529B07AA6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227EE1C-CF50-4447-9F3D-0C577B07ACF5}" type="sibTrans" cxnId="{9E38FA0C-08F1-4F2B-95FB-1529B07AA6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0421B0B-30CA-4998-99DA-93AEB8186923}">
      <dgm:prSet phldrT="" custT="1"/>
      <dgm:spPr bwMode="auto"/>
      <dgm:t>
        <a:bodyPr/>
        <a:lstStyle/>
        <a:p>
          <a:pPr algn="r"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Заключительный этап капитального ремонта здания корпуса №1 МАОУ «СОШ №4».</a:t>
          </a:r>
          <a:endParaRPr lang="ru-RU" sz="1600" b="1" i="1">
            <a:latin typeface="Times New Roman"/>
            <a:ea typeface="Cambria Math"/>
            <a:cs typeface="Times New Roman"/>
          </a:endParaRPr>
        </a:p>
      </dgm:t>
    </dgm:pt>
    <dgm:pt modelId="{69ACCA22-D7A1-4078-A37B-99BD50362210}" type="sibTrans" cxnId="{21D4B904-0651-4D5C-B60D-D770FFAB74E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C78D6C6-74AC-4DD6-B070-2173ED332B09}" type="parTrans" cxnId="{21D4B904-0651-4D5C-B60D-D770FFAB74E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1D40F79-4826-4047-818A-EC807CC050BB}">
      <dgm:prSet phldrT="" custT="1"/>
      <dgm:spPr bwMode="auto"/>
      <dgm:t>
        <a:bodyPr/>
        <a:lstStyle/>
        <a:p>
          <a:pPr algn="l"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Ремонт участков автомобильных дорог местного значения в городе 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Мегионе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 по улицам Нефтяников и 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В.А.Абазарова</a:t>
          </a:r>
          <a:endParaRPr lang="ru-RU" sz="1600" b="1" i="1">
            <a:latin typeface="Times New Roman"/>
            <a:ea typeface="Cambria Math"/>
            <a:cs typeface="Times New Roman"/>
          </a:endParaRPr>
        </a:p>
      </dgm:t>
    </dgm:pt>
    <dgm:pt modelId="{43D2FA6A-D7DF-43D4-9225-6FB43F0312EA}" type="sibTrans" cxnId="{A005CD0F-37A1-4107-B69C-03AE8C02748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7338BB6-5727-4A5C-BB1A-F777D0B73ED9}" type="parTrans" cxnId="{A005CD0F-37A1-4107-B69C-03AE8C02748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14ADF08-DAD1-49EA-BF65-D28BE222F0C2}">
      <dgm:prSet phldrT="" custT="1"/>
      <dgm:spPr bwMode="auto">
        <a:xfrm>
          <a:off x="0" y="1601104"/>
          <a:ext cx="11086166" cy="1014397"/>
        </a:xfrm>
      </dgm:spPr>
      <dgm:t>
        <a:bodyPr/>
        <a:lstStyle/>
        <a:p>
          <a:pPr>
            <a:defRPr/>
          </a:pPr>
          <a:r>
            <a:rPr lang="ru-RU" sz="1300" b="1">
              <a:latin typeface="DIN Pro Bold"/>
              <a:ea typeface="+mn-ea"/>
              <a:cs typeface="DIN Pro Bold"/>
            </a:rPr>
            <a:t> </a:t>
          </a:r>
          <a:endParaRPr lang="ru-RU" sz="1600" b="1">
            <a:latin typeface="Times New Roman"/>
            <a:ea typeface="Cambria Math"/>
            <a:cs typeface="Times New Roman"/>
          </a:endParaRPr>
        </a:p>
      </dgm:t>
    </dgm:pt>
    <dgm:pt modelId="{009092FE-2C05-441D-B8A0-4FB0B1916676}" type="parTrans" cxnId="{77797891-BFD6-4360-8046-C5717E23B7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5F5884A-F62E-49EF-A674-DC66E5037CD4}" type="sibTrans" cxnId="{77797891-BFD6-4360-8046-C5717E23B7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434C2AE-DDA6-498C-B02E-27AA83703004}" type="pres">
      <dgm:prSet presAssocID="{9FD593AB-F4BE-488F-84C6-854B070BF88E}" presName="Name0" presStyleCnt="0">
        <dgm:presLayoutVars>
          <dgm:dir val="norm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58D86A0B-61E4-4B50-9FC8-B47FB5AF48C7}" type="pres">
      <dgm:prSet presAssocID="{45D13281-2912-40FF-B424-6DB2471738BD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4D6BAC88-1572-4406-B013-B8E94C368DEA}" type="pres">
      <dgm:prSet custLinFactNeighborX="53107" custLinFactNeighborY="49663" presAssocID="{45D13281-2912-40FF-B424-6DB2471738BD}" presName="pictRect" presStyleLbl="node1" presStyleIdx="0" presStyleCnt="6"/>
      <dgm:spPr bwMode="auto">
        <a:blipFill>
          <a:blip r:embed="rId1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29B491FC-37CB-4934-953C-1300D58FC43F}" type="pres">
      <dgm:prSet custLinFactNeighborX="-72730" custLinFactNeighborY="-100000" custLinFactY="-1221" custScaleX="77844" custScaleY="146042" presAssocID="{45D13281-2912-40FF-B424-6DB2471738BD}" presName="textRect" presStyleLbl="revTx" presStyleIdx="0" presStyleCnt="6">
        <dgm:presLayoutVars>
          <dgm:bulletEnabled val="1"/>
        </dgm:presLayoutVars>
      </dgm:prSet>
      <dgm:spPr bwMode="auto">
        <a:prstGeom prst="roundRect">
          <a:avLst>
            <a:gd name="adj" fmla="val 10000"/>
          </a:avLst>
        </a:prstGeom>
      </dgm:spPr>
      <dgm:t>
        <a:bodyPr/>
        <a:lstStyle/>
        <a:p>
          <a:pPr>
            <a:defRPr/>
          </a:pPr>
          <a:endParaRPr lang="ru-RU"/>
        </a:p>
      </dgm:t>
    </dgm:pt>
    <dgm:pt modelId="{D5D8ECB6-7864-4EA9-8BFE-26D123E443D0}" type="pres">
      <dgm:prSet presAssocID="{8EE4D05A-FC19-4378-BE55-4310A394F708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E89CD817-C92B-43FC-AC61-D16B9F961D7C}" type="pres">
      <dgm:prSet presAssocID="{23052DEB-BDC4-48A8-B0CC-FAB30A4970F6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BEE80A3-D0D0-4E67-8328-EB82DE9259ED}" type="pres">
      <dgm:prSet custLinFactNeighborX="2012" custLinFactNeighborY="34220" presAssocID="{23052DEB-BDC4-48A8-B0CC-FAB30A4970F6}" presName="pictRect" presStyleLbl="node1" presStyleIdx="1" presStyleCnt="6"/>
      <dgm:spPr bwMode="auto">
        <a:blipFill>
          <a:blip r:embed="rId2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A8E7D5DF-DB1E-4911-AB3B-CBD978D3A96B}" type="pres">
      <dgm:prSet custLinFactNeighborX="3769" custLinFactNeighborY="-105596" custLinFactY="-100000" custScaleX="197920" custScaleY="61346" presAssocID="{23052DEB-BDC4-48A8-B0CC-FAB30A4970F6}" presName="textRect" presStyleLbl="revTx" presStyleIdx="1" presStyleCnt="6">
        <dgm:presLayoutVars>
          <dgm:bulletEnabled val="1"/>
        </dgm:presLayoutVars>
      </dgm:prSet>
      <dgm:spPr bwMode="auto">
        <a:prstGeom prst="roundRect">
          <a:avLst>
            <a:gd name="adj" fmla="val 10000"/>
          </a:avLst>
        </a:prstGeom>
      </dgm:spPr>
      <dgm:t>
        <a:bodyPr/>
        <a:lstStyle/>
        <a:p>
          <a:pPr>
            <a:defRPr/>
          </a:pPr>
          <a:endParaRPr lang="ru-RU"/>
        </a:p>
      </dgm:t>
    </dgm:pt>
    <dgm:pt modelId="{5537089D-280E-4D4D-B6D9-7ACD346EB390}" type="pres">
      <dgm:prSet presAssocID="{670A4C6D-D764-49BF-9681-6C9DB890A214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56F8186B-4461-421F-93E3-F2D06AAED61F}" type="pres">
      <dgm:prSet presAssocID="{842EE4D6-C756-4D25-B3A4-2E7B53426C00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127FAD8A-5BD1-4787-A61D-960C463E1383}" type="pres">
      <dgm:prSet custLinFactNeighborX="-48992" custLinFactNeighborY="45618" presAssocID="{842EE4D6-C756-4D25-B3A4-2E7B53426C00}" presName="pictRect" presStyleLbl="node1" presStyleIdx="2" presStyleCnt="6"/>
      <dgm:spPr bwMode="auto">
        <a:blipFill>
          <a:blip r:embed="rId3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23EDF082-A4E9-48C7-AA67-6985132F4BFC}" type="pres">
      <dgm:prSet custLinFactNeighborX="73632" custLinFactNeighborY="-100000" custLinFactY="-8337" custScaleX="76350" custScaleY="128802" presAssocID="{842EE4D6-C756-4D25-B3A4-2E7B53426C00}" presName="textRect" presStyleLbl="revTx" presStyleIdx="2" presStyleCnt="6">
        <dgm:presLayoutVars>
          <dgm:bulletEnabled val="1"/>
        </dgm:presLayoutVars>
      </dgm:prSet>
      <dgm:spPr bwMode="auto">
        <a:prstGeom prst="roundRect">
          <a:avLst>
            <a:gd name="adj" fmla="val 10000"/>
          </a:avLst>
        </a:prstGeom>
      </dgm:spPr>
      <dgm:t>
        <a:bodyPr/>
        <a:lstStyle/>
        <a:p>
          <a:pPr>
            <a:defRPr/>
          </a:pPr>
          <a:endParaRPr lang="ru-RU"/>
        </a:p>
      </dgm:t>
    </dgm:pt>
    <dgm:pt modelId="{C8562806-C85E-4194-BAF4-957A36BAD403}" type="pres">
      <dgm:prSet presAssocID="{F227EE1C-CF50-4447-9F3D-0C577B07ACF5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56898A3-4953-4DE9-9686-FB84788205EA}" type="pres">
      <dgm:prSet presAssocID="{81D40F79-4826-4047-818A-EC807CC050BB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9211545C-009F-4090-B026-921AC064F0E4}" type="pres">
      <dgm:prSet custLinFactNeighborX="121054" custLinFactNeighborY="-8378" custLinFactX="100000" custScaleX="98797" presAssocID="{81D40F79-4826-4047-818A-EC807CC050BB}" presName="pictRect" presStyleLbl="node1" presStyleIdx="3" presStyleCnt="6"/>
      <dgm:spPr bwMode="auto">
        <a:blipFill>
          <a:blip r:embed="rId4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D19CFA85-E789-4743-A2D8-13A7B7E75FCE}" type="pres">
      <dgm:prSet custLinFactNeighborX="157485" custLinFactNeighborY="-29245" custLinFactX="100000" custScaleX="164670" custScaleY="86288" presAssocID="{81D40F79-4826-4047-818A-EC807CC050BB}" presName="textRect" presStyleLbl="revTx" presStyleIdx="3" presStyleCnt="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700FE80-AC83-4108-A784-714CCC2BBB69}" type="pres">
      <dgm:prSet presAssocID="{43D2FA6A-D7DF-43D4-9225-6FB43F0312EA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BFB4218-9450-4C74-9856-E7044D69D739}" type="pres">
      <dgm:prSet presAssocID="{20421B0B-30CA-4998-99DA-93AEB8186923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12EF2EF4-AB03-488F-A057-801771A41B18}" type="pres">
      <dgm:prSet custLinFactNeighborX="-100000" custLinFactNeighborY="-5645" custLinFactX="-36293" presAssocID="{20421B0B-30CA-4998-99DA-93AEB8186923}" presName="pictRect" presStyleLbl="node1" presStyleIdx="4" presStyleCnt="6"/>
      <dgm:spPr bwMode="auto">
        <a:blipFill>
          <a:blip r:embed="rId5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83CA1D5D-140E-47FE-B2CA-76F0571744FB}" type="pres">
      <dgm:prSet custLinFactNeighborX="-101897" custLinFactNeighborY="-19457" custLinFactX="-100000" presAssocID="{20421B0B-30CA-4998-99DA-93AEB8186923}" presName="textRect" presStyleLbl="revTx" presStyleIdx="4" presStyleCnt="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FA350934-8EAE-438E-9A71-94D21EE623A1}" type="pres">
      <dgm:prSet presAssocID="{69ACCA22-D7A1-4078-A37B-99BD50362210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51AC841-3CA3-4C21-B982-2E7C550D3E03}" type="pres">
      <dgm:prSet presAssocID="{E14ADF08-DAD1-49EA-BF65-D28BE222F0C2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330C2BE-D4D2-4FA1-9FC9-DCECB3FBC9A7}" type="pres">
      <dgm:prSet custLinFactNeighborX="-100000" custLinFactNeighborY="11859" custLinFactX="-37741" presAssocID="{E14ADF08-DAD1-49EA-BF65-D28BE222F0C2}" presName="pictRect" presStyleLbl="node1" presStyleIdx="5" presStyleCnt="6"/>
      <dgm:spPr bwMode="auto">
        <a:blipFill>
          <a:blip r:embed="rId6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C08A7FE7-43F2-4EC9-B35C-F9D6ED781D22}" type="pres">
      <dgm:prSet custLinFactNeighborX="-100000" custLinFactNeighborY="1083" custLinFactX="-43999" custScaleY="52646" presAssocID="{E14ADF08-DAD1-49EA-BF65-D28BE222F0C2}" presName="textRect" presStyleLbl="revTx" presStyleIdx="5" presStyleCnt="6">
        <dgm:presLayoutVars>
          <dgm:bulletEnabled val="1"/>
        </dgm:presLayoutVars>
      </dgm:prSet>
      <dgm:spPr bwMode="auto">
        <a:prstGeom prst="roundRect">
          <a:avLst>
            <a:gd name="adj" fmla="val 10000"/>
          </a:avLst>
        </a:prstGeom>
      </dgm:spPr>
      <dgm:t>
        <a:bodyPr/>
        <a:lstStyle/>
        <a:p>
          <a:pPr>
            <a:defRPr/>
          </a:pPr>
          <a:endParaRPr lang="ru-RU"/>
        </a:p>
      </dgm:t>
    </dgm:pt>
  </dgm:ptLst>
  <dgm:cxnLst>
    <dgm:cxn modelId="{1D7D2413-6B29-423F-8005-AE707993FF2A}" type="presOf" srcId="{E14ADF08-DAD1-49EA-BF65-D28BE222F0C2}" destId="{C08A7FE7-43F2-4EC9-B35C-F9D6ED781D22}" srcOrd="0" destOrd="0" presId="urn:microsoft.com/office/officeart/2005/8/layout/pList1"/>
    <dgm:cxn modelId="{C5A57852-5160-443D-9254-46ABA6F859B6}" type="presOf" srcId="{20421B0B-30CA-4998-99DA-93AEB8186923}" destId="{83CA1D5D-140E-47FE-B2CA-76F0571744FB}" srcOrd="0" destOrd="0" presId="urn:microsoft.com/office/officeart/2005/8/layout/pList1"/>
    <dgm:cxn modelId="{21D4B904-0651-4D5C-B60D-D770FFAB74EF}" srcId="{9FD593AB-F4BE-488F-84C6-854B070BF88E}" destId="{20421B0B-30CA-4998-99DA-93AEB8186923}" srcOrd="4" destOrd="0" parTransId="{1C78D6C6-74AC-4DD6-B070-2173ED332B09}" sibTransId="{69ACCA22-D7A1-4078-A37B-99BD50362210}"/>
    <dgm:cxn modelId="{514F6EA9-2BA6-48FA-BB2A-A8EE362B21FE}" type="presOf" srcId="{81D40F79-4826-4047-818A-EC807CC050BB}" destId="{D19CFA85-E789-4743-A2D8-13A7B7E75FCE}" srcOrd="0" destOrd="0" presId="urn:microsoft.com/office/officeart/2005/8/layout/pList1"/>
    <dgm:cxn modelId="{86A2F89D-1B40-43B6-91A2-7BE013E107A1}" type="presOf" srcId="{23052DEB-BDC4-48A8-B0CC-FAB30A4970F6}" destId="{A8E7D5DF-DB1E-4911-AB3B-CBD978D3A96B}" srcOrd="0" destOrd="0" presId="urn:microsoft.com/office/officeart/2005/8/layout/pList1"/>
    <dgm:cxn modelId="{CD1C770F-88D6-4575-B428-D5104A05CBFF}" type="presOf" srcId="{45D13281-2912-40FF-B424-6DB2471738BD}" destId="{29B491FC-37CB-4934-953C-1300D58FC43F}" srcOrd="0" destOrd="0" presId="urn:microsoft.com/office/officeart/2005/8/layout/pList1"/>
    <dgm:cxn modelId="{177EE619-6AF4-4DC9-B50B-797F1FE0D786}" type="presOf" srcId="{43D2FA6A-D7DF-43D4-9225-6FB43F0312EA}" destId="{B700FE80-AC83-4108-A784-714CCC2BBB69}" srcOrd="0" destOrd="0" presId="urn:microsoft.com/office/officeart/2005/8/layout/pList1"/>
    <dgm:cxn modelId="{6D808526-C003-4C53-9048-1F0447E26F66}" srcId="{9FD593AB-F4BE-488F-84C6-854B070BF88E}" destId="{45D13281-2912-40FF-B424-6DB2471738BD}" srcOrd="0" destOrd="0" parTransId="{D59E9543-5A45-4840-97FC-01FDDEC72721}" sibTransId="{8EE4D05A-FC19-4378-BE55-4310A394F708}"/>
    <dgm:cxn modelId="{C1AE6F65-D928-4C47-9C08-F7CC4A50569D}" type="presOf" srcId="{F227EE1C-CF50-4447-9F3D-0C577B07ACF5}" destId="{C8562806-C85E-4194-BAF4-957A36BAD403}" srcOrd="0" destOrd="0" presId="urn:microsoft.com/office/officeart/2005/8/layout/pList1"/>
    <dgm:cxn modelId="{9E38FA0C-08F1-4F2B-95FB-1529B07AA624}" srcId="{9FD593AB-F4BE-488F-84C6-854B070BF88E}" destId="{842EE4D6-C756-4D25-B3A4-2E7B53426C00}" srcOrd="2" destOrd="0" parTransId="{2EBAC759-E7FD-439D-A7EA-200BF5D5FE07}" sibTransId="{F227EE1C-CF50-4447-9F3D-0C577B07ACF5}"/>
    <dgm:cxn modelId="{A005CD0F-37A1-4107-B69C-03AE8C027487}" srcId="{9FD593AB-F4BE-488F-84C6-854B070BF88E}" destId="{81D40F79-4826-4047-818A-EC807CC050BB}" srcOrd="3" destOrd="0" parTransId="{A7338BB6-5727-4A5C-BB1A-F777D0B73ED9}" sibTransId="{43D2FA6A-D7DF-43D4-9225-6FB43F0312EA}"/>
    <dgm:cxn modelId="{14D80496-FCE5-41EE-9FFE-6058ADC219FB}" srcId="{9FD593AB-F4BE-488F-84C6-854B070BF88E}" destId="{23052DEB-BDC4-48A8-B0CC-FAB30A4970F6}" srcOrd="1" destOrd="0" parTransId="{BCAA80E7-72D7-40B0-95C5-373F6109EFD3}" sibTransId="{670A4C6D-D764-49BF-9681-6C9DB890A214}"/>
    <dgm:cxn modelId="{34E6DAB2-9154-45E5-862D-CD09F49F4266}" type="presOf" srcId="{842EE4D6-C756-4D25-B3A4-2E7B53426C00}" destId="{23EDF082-A4E9-48C7-AA67-6985132F4BFC}" srcOrd="0" destOrd="0" presId="urn:microsoft.com/office/officeart/2005/8/layout/pList1"/>
    <dgm:cxn modelId="{D63E9B80-1A5B-4C95-824F-90949DC49321}" type="presOf" srcId="{8EE4D05A-FC19-4378-BE55-4310A394F708}" destId="{D5D8ECB6-7864-4EA9-8BFE-26D123E443D0}" srcOrd="0" destOrd="0" presId="urn:microsoft.com/office/officeart/2005/8/layout/pList1"/>
    <dgm:cxn modelId="{5ACBD772-FABE-47CE-BB3A-431C778084CE}" type="presOf" srcId="{9FD593AB-F4BE-488F-84C6-854B070BF88E}" destId="{E434C2AE-DDA6-498C-B02E-27AA83703004}" srcOrd="0" destOrd="0" presId="urn:microsoft.com/office/officeart/2005/8/layout/pList1"/>
    <dgm:cxn modelId="{53E83C95-50A4-4905-B8C1-02CDFFB1CE49}" type="presOf" srcId="{670A4C6D-D764-49BF-9681-6C9DB890A214}" destId="{5537089D-280E-4D4D-B6D9-7ACD346EB390}" srcOrd="0" destOrd="0" presId="urn:microsoft.com/office/officeart/2005/8/layout/pList1"/>
    <dgm:cxn modelId="{B27BBF11-40D2-47D6-9E14-B60355CF6125}" type="presOf" srcId="{69ACCA22-D7A1-4078-A37B-99BD50362210}" destId="{FA350934-8EAE-438E-9A71-94D21EE623A1}" srcOrd="0" destOrd="0" presId="urn:microsoft.com/office/officeart/2005/8/layout/pList1"/>
    <dgm:cxn modelId="{77797891-BFD6-4360-8046-C5717E23B779}" srcId="{9FD593AB-F4BE-488F-84C6-854B070BF88E}" destId="{E14ADF08-DAD1-49EA-BF65-D28BE222F0C2}" srcOrd="5" destOrd="0" parTransId="{009092FE-2C05-441D-B8A0-4FB0B1916676}" sibTransId="{95F5884A-F62E-49EF-A674-DC66E5037CD4}"/>
    <dgm:cxn modelId="{0CEB69FE-394B-4C3C-A735-53B4712A2670}" type="presParOf" srcId="{E434C2AE-DDA6-498C-B02E-27AA83703004}" destId="{58D86A0B-61E4-4B50-9FC8-B47FB5AF48C7}" srcOrd="0" destOrd="0" presId="urn:microsoft.com/office/officeart/2005/8/layout/pList1"/>
    <dgm:cxn modelId="{A55BCF2A-12FB-4EF5-84C7-A03BCA1CD18C}" type="presParOf" srcId="{58D86A0B-61E4-4B50-9FC8-B47FB5AF48C7}" destId="{4D6BAC88-1572-4406-B013-B8E94C368DEA}" srcOrd="0" destOrd="0" presId="urn:microsoft.com/office/officeart/2005/8/layout/pList1"/>
    <dgm:cxn modelId="{F9E93060-152F-4932-A3F5-DD837951B854}" type="presParOf" srcId="{58D86A0B-61E4-4B50-9FC8-B47FB5AF48C7}" destId="{29B491FC-37CB-4934-953C-1300D58FC43F}" srcOrd="1" destOrd="0" presId="urn:microsoft.com/office/officeart/2005/8/layout/pList1"/>
    <dgm:cxn modelId="{EE519EBA-E9BA-4A47-BF8A-5E81977FB184}" type="presParOf" srcId="{E434C2AE-DDA6-498C-B02E-27AA83703004}" destId="{D5D8ECB6-7864-4EA9-8BFE-26D123E443D0}" srcOrd="1" destOrd="0" presId="urn:microsoft.com/office/officeart/2005/8/layout/pList1"/>
    <dgm:cxn modelId="{E02DA959-78B0-4404-BF54-EF9553F02ED1}" type="presParOf" srcId="{E434C2AE-DDA6-498C-B02E-27AA83703004}" destId="{E89CD817-C92B-43FC-AC61-D16B9F961D7C}" srcOrd="2" destOrd="0" presId="urn:microsoft.com/office/officeart/2005/8/layout/pList1"/>
    <dgm:cxn modelId="{993F5525-1780-4283-9FCA-FF7DE137E720}" type="presParOf" srcId="{E89CD817-C92B-43FC-AC61-D16B9F961D7C}" destId="{BBEE80A3-D0D0-4E67-8328-EB82DE9259ED}" srcOrd="0" destOrd="0" presId="urn:microsoft.com/office/officeart/2005/8/layout/pList1"/>
    <dgm:cxn modelId="{AB09AE41-00CB-4D98-A589-B44E530C6F66}" type="presParOf" srcId="{E89CD817-C92B-43FC-AC61-D16B9F961D7C}" destId="{A8E7D5DF-DB1E-4911-AB3B-CBD978D3A96B}" srcOrd="1" destOrd="0" presId="urn:microsoft.com/office/officeart/2005/8/layout/pList1"/>
    <dgm:cxn modelId="{C1B380D0-06C8-4CB1-B037-432E514EA3CA}" type="presParOf" srcId="{E434C2AE-DDA6-498C-B02E-27AA83703004}" destId="{5537089D-280E-4D4D-B6D9-7ACD346EB390}" srcOrd="3" destOrd="0" presId="urn:microsoft.com/office/officeart/2005/8/layout/pList1"/>
    <dgm:cxn modelId="{B5D31CB9-413F-4725-8E83-06789DE314C4}" type="presParOf" srcId="{E434C2AE-DDA6-498C-B02E-27AA83703004}" destId="{56F8186B-4461-421F-93E3-F2D06AAED61F}" srcOrd="4" destOrd="0" presId="urn:microsoft.com/office/officeart/2005/8/layout/pList1"/>
    <dgm:cxn modelId="{A644B804-2547-449F-A670-BDC52F06AD4D}" type="presParOf" srcId="{56F8186B-4461-421F-93E3-F2D06AAED61F}" destId="{127FAD8A-5BD1-4787-A61D-960C463E1383}" srcOrd="0" destOrd="0" presId="urn:microsoft.com/office/officeart/2005/8/layout/pList1"/>
    <dgm:cxn modelId="{26451630-A0F3-42F4-90BA-ED444A003A8C}" type="presParOf" srcId="{56F8186B-4461-421F-93E3-F2D06AAED61F}" destId="{23EDF082-A4E9-48C7-AA67-6985132F4BFC}" srcOrd="1" destOrd="0" presId="urn:microsoft.com/office/officeart/2005/8/layout/pList1"/>
    <dgm:cxn modelId="{25E46505-DA7E-48E5-8507-2BD90696F681}" type="presParOf" srcId="{E434C2AE-DDA6-498C-B02E-27AA83703004}" destId="{C8562806-C85E-4194-BAF4-957A36BAD403}" srcOrd="5" destOrd="0" presId="urn:microsoft.com/office/officeart/2005/8/layout/pList1"/>
    <dgm:cxn modelId="{852A56DA-D67A-4C70-92E7-19A49A9488C1}" type="presParOf" srcId="{E434C2AE-DDA6-498C-B02E-27AA83703004}" destId="{756898A3-4953-4DE9-9686-FB84788205EA}" srcOrd="6" destOrd="0" presId="urn:microsoft.com/office/officeart/2005/8/layout/pList1"/>
    <dgm:cxn modelId="{EF6980EB-EB03-4A25-B647-ED79D1DE2A1F}" type="presParOf" srcId="{756898A3-4953-4DE9-9686-FB84788205EA}" destId="{9211545C-009F-4090-B026-921AC064F0E4}" srcOrd="0" destOrd="0" presId="urn:microsoft.com/office/officeart/2005/8/layout/pList1"/>
    <dgm:cxn modelId="{DF51FCF6-3E67-4366-9806-1264FC3DA726}" type="presParOf" srcId="{756898A3-4953-4DE9-9686-FB84788205EA}" destId="{D19CFA85-E789-4743-A2D8-13A7B7E75FCE}" srcOrd="1" destOrd="0" presId="urn:microsoft.com/office/officeart/2005/8/layout/pList1"/>
    <dgm:cxn modelId="{B5DA668C-92AD-4536-999D-8CB09D34A735}" type="presParOf" srcId="{E434C2AE-DDA6-498C-B02E-27AA83703004}" destId="{B700FE80-AC83-4108-A784-714CCC2BBB69}" srcOrd="7" destOrd="0" presId="urn:microsoft.com/office/officeart/2005/8/layout/pList1"/>
    <dgm:cxn modelId="{12AB06B1-AE6A-46A3-9F53-E2C8869B525B}" type="presParOf" srcId="{E434C2AE-DDA6-498C-B02E-27AA83703004}" destId="{6BFB4218-9450-4C74-9856-E7044D69D739}" srcOrd="8" destOrd="0" presId="urn:microsoft.com/office/officeart/2005/8/layout/pList1"/>
    <dgm:cxn modelId="{E7777381-E5BB-4EF7-B259-6F88E9664FDC}" type="presParOf" srcId="{6BFB4218-9450-4C74-9856-E7044D69D739}" destId="{12EF2EF4-AB03-488F-A057-801771A41B18}" srcOrd="0" destOrd="0" presId="urn:microsoft.com/office/officeart/2005/8/layout/pList1"/>
    <dgm:cxn modelId="{5E1B8698-524A-4EE7-A712-17E9AE5BE877}" type="presParOf" srcId="{6BFB4218-9450-4C74-9856-E7044D69D739}" destId="{83CA1D5D-140E-47FE-B2CA-76F0571744FB}" srcOrd="1" destOrd="0" presId="urn:microsoft.com/office/officeart/2005/8/layout/pList1"/>
    <dgm:cxn modelId="{B6E7D5CE-296C-47ED-A4DA-277012B211F1}" type="presParOf" srcId="{E434C2AE-DDA6-498C-B02E-27AA83703004}" destId="{FA350934-8EAE-438E-9A71-94D21EE623A1}" srcOrd="9" destOrd="0" presId="urn:microsoft.com/office/officeart/2005/8/layout/pList1"/>
    <dgm:cxn modelId="{E41A2783-F2EF-4CFD-BF2F-09D505F5B9EC}" type="presParOf" srcId="{E434C2AE-DDA6-498C-B02E-27AA83703004}" destId="{051AC841-3CA3-4C21-B982-2E7C550D3E03}" srcOrd="10" destOrd="0" presId="urn:microsoft.com/office/officeart/2005/8/layout/pList1"/>
    <dgm:cxn modelId="{BB0C3D90-7FFA-4D73-A720-8E93A14C209E}" type="presParOf" srcId="{051AC841-3CA3-4C21-B982-2E7C550D3E03}" destId="{6330C2BE-D4D2-4FA1-9FC9-DCECB3FBC9A7}" srcOrd="0" destOrd="0" presId="urn:microsoft.com/office/officeart/2005/8/layout/pList1"/>
    <dgm:cxn modelId="{8A5CC72F-6E39-4B63-AF3A-12DA909E9935}" type="presParOf" srcId="{051AC841-3CA3-4C21-B982-2E7C550D3E03}" destId="{C08A7FE7-43F2-4EC9-B35C-F9D6ED781D2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1A39EBF-9315-4C76-A50A-6FBC1D652652}" type="doc">
      <dgm:prSet loTypeId="urn:microsoft.com/office/officeart/2008/layout/HexagonCluster" loCatId="relationship" qsTypeId="urn:microsoft.com/office/officeart/2005/8/quickstyle/3d1" qsCatId="3D" csTypeId="urn:microsoft.com/office/officeart/2005/8/colors/accent6_1" csCatId="accent6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7F9B68DC-AA94-469A-A274-3A29C42AEC4A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Инвестиционный уполномоченный </a:t>
          </a:r>
          <a:endParaRPr/>
        </a:p>
      </dgm:t>
    </dgm:pt>
    <dgm:pt modelId="{D0850CA4-73B8-4071-9207-F81EA5FAD98E}" type="parTrans" cxnId="{A7C8B2C9-D9D4-4356-AAEC-54F63ABDE2C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AD2CEB6-50AC-476D-95BF-0FB144EC0AD1}" type="sibTrans" cxnId="{A7C8B2C9-D9D4-4356-AAEC-54F63ABDE2CC}">
      <dgm:prSet/>
      <dgm:spPr bwMode="auto">
        <a:blipFill>
          <a:blip r:embed="rId1"/>
          <a:srcRect l="4545" t="0" r="4545" b="0"/>
          <a:stretch/>
        </a:blipFill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F94DF1C5-38AD-454F-B776-6EA122EAFABC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Документ стратегического планирования </a:t>
          </a:r>
          <a:endParaRPr/>
        </a:p>
      </dgm:t>
    </dgm:pt>
    <dgm:pt modelId="{D8858742-37C4-4D68-ADD6-CC3AAE2272BE}" type="parTrans" cxnId="{797AA395-1D59-41E2-8DF9-FDAD1255833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AA95299-1365-4FE8-92FA-11A5DBC7170E}" type="sibTrans" cxnId="{797AA395-1D59-41E2-8DF9-FDAD12558336}">
      <dgm:prSet/>
      <dgm:spPr bwMode="auto">
        <a:blipFill>
          <a:blip r:embed="rId2"/>
          <a:srcRect l="0" t="980" r="0" b="980"/>
          <a:stretch/>
        </a:blipFill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3F90AEFA-A25A-43AE-9360-0A9B4E2A1455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Раздел на информационном ресурсе</a:t>
          </a:r>
          <a:endParaRPr/>
        </a:p>
      </dgm:t>
    </dgm:pt>
    <dgm:pt modelId="{2A575D87-6FC5-41C1-91E3-61DD54263BAA}" type="parTrans" cxnId="{3528ACB2-A5B5-44C8-8A55-CEEB574711A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7A7D770-727A-45A5-97E3-BC3127FFE7CC}" type="sibTrans" cxnId="{3528ACB2-A5B5-44C8-8A55-CEEB574711AF}">
      <dgm:prSet/>
      <dgm:spPr bwMode="auto">
        <a:noFill/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F52E440E-9857-4A6A-A6B0-53BAD6CAC803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Совещательный орган при главе</a:t>
          </a:r>
          <a:endParaRPr/>
        </a:p>
      </dgm:t>
    </dgm:pt>
    <dgm:pt modelId="{465496C8-6147-4713-B925-C58EC752D673}" type="parTrans" cxnId="{399A9CC0-5C2D-4DDB-8359-9220F64EA3C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9B6C878-61BE-4309-918B-C690297B6E6C}" type="sibTrans" cxnId="{399A9CC0-5C2D-4DDB-8359-9220F64EA3C0}">
      <dgm:prSet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A27102AA-C432-49F0-A4C3-E63C9EC8510D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Регламент сопровождения инвестиционных проектов </a:t>
          </a:r>
          <a:endParaRPr/>
        </a:p>
      </dgm:t>
    </dgm:pt>
    <dgm:pt modelId="{0AE4F90C-3AA6-4411-B1FD-F9470BC6794E}" type="parTrans" cxnId="{A1DBE57F-0B90-407F-9A7E-1E2524EE72A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01D8564-9252-4396-B138-44CFE4347E71}" type="sibTrans" cxnId="{A1DBE57F-0B90-407F-9A7E-1E2524EE72AA}">
      <dgm:prSet/>
      <dgm:spPr bwMode="auto">
        <a:blipFill>
          <a:blip r:embed="rId3"/>
          <a:srcRect l="6870" t="0" r="16793" b="0"/>
          <a:stretch/>
        </a:blipFill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D38E0A50-CFDD-46F7-9237-88F1F4F6803B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Профессиональная подготовка кадров</a:t>
          </a:r>
          <a:endParaRPr/>
        </a:p>
      </dgm:t>
    </dgm:pt>
    <dgm:pt modelId="{4DF6091E-2347-4676-B98C-A07BBC4A017F}" type="parTrans" cxnId="{0D8C4BA6-4729-48C2-84B6-04E59EFC87E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168B322-BB0A-4338-8B72-6A69D868EEF7}" type="sibTrans" cxnId="{0D8C4BA6-4729-48C2-84B6-04E59EFC87E8}">
      <dgm:prSet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D2214B20-C927-47E2-9A71-BE430729AB77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Обратная связь </a:t>
          </a:r>
          <a:endParaRPr/>
        </a:p>
      </dgm:t>
    </dgm:pt>
    <dgm:pt modelId="{9B751560-A6E8-4C6C-87C0-0845E00CF702}" type="parTrans" cxnId="{5EFB418C-B952-4D8B-9DD6-9260721AB6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7C95CBD-2F90-448D-8DB3-9527E9A590EA}" type="sibTrans" cxnId="{5EFB418C-B952-4D8B-9DD6-9260721AB62F}">
      <dgm:prSet/>
      <dgm:spPr bwMode="auto">
        <a:blipFill>
          <a:blip r:embed="rId4"/>
          <a:srcRect l="-1785" t="-980" r="8926" b="-980"/>
          <a:stretch/>
        </a:blipFill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273F4716-6209-4E5A-B69E-01FCCD62CF67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Инвестиционное послание главы </a:t>
          </a:r>
          <a:endParaRPr/>
        </a:p>
      </dgm:t>
    </dgm:pt>
    <dgm:pt modelId="{18DB0185-F78E-4F19-B59E-E6439C82EEBF}" type="parTrans" cxnId="{7FFF68F2-CED2-496E-A19F-48FF9C48569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3D7F15B-9E4F-4BE2-8B58-D95C8BFD20FC}" type="sibTrans" cxnId="{7FFF68F2-CED2-496E-A19F-48FF9C48569F}">
      <dgm:prSet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9B9E1ACA-99D8-4DEC-9B4F-B4C28D792F8A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Ключевые показатели эффективности деятельности </a:t>
          </a:r>
          <a:endParaRPr/>
        </a:p>
      </dgm:t>
    </dgm:pt>
    <dgm:pt modelId="{A4E3CBE2-D184-41F7-A7CC-08273AC0451A}" type="parTrans" cxnId="{A6C75A53-8B4B-4174-A82C-3A4962422BD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398F6ED-0D39-4DCA-AE39-89A8AF3B690F}" type="sibTrans" cxnId="{A6C75A53-8B4B-4174-A82C-3A4962422BDC}">
      <dgm:prSet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F4218E84-4B4C-4B23-B8C8-52D4385DF1D8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Инвестиционный профиль</a:t>
          </a:r>
          <a:endParaRPr/>
        </a:p>
      </dgm:t>
    </dgm:pt>
    <dgm:pt modelId="{D054B485-6E12-4F5B-83A3-497A835FEF21}" type="parTrans" cxnId="{9CC1719C-4256-4CF1-AAB7-5C8A492C68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13D5128-5C53-49E0-842A-4B184672F07C}" type="sibTrans" cxnId="{9CC1719C-4256-4CF1-AAB7-5C8A492C68EC}">
      <dgm:prSet/>
      <dgm:spPr bwMode="auto">
        <a:blipFill>
          <a:blip r:embed="rId5"/>
          <a:srcRect l="16216" t="0" r="16216" b="0"/>
          <a:stretch/>
        </a:blipFill>
        <a:ln>
          <a:noFill/>
        </a:ln>
        <a:effectLst>
          <a:softEdge rad="177800"/>
        </a:effectLst>
      </dgm:spPr>
      <dgm:t>
        <a:bodyPr/>
        <a:lstStyle/>
        <a:p>
          <a:pPr>
            <a:defRPr/>
          </a:pPr>
          <a:endParaRPr lang="ru-RU"/>
        </a:p>
      </dgm:t>
    </dgm:pt>
    <dgm:pt modelId="{EC1B69C0-46E1-43BF-955F-48195701A738}">
      <dgm:prSet phldrT="[Текст]" custT="1"/>
      <dgm:spPr bwMode="auto"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Соглашение о сотрудничестве</a:t>
          </a:r>
          <a:endParaRPr/>
        </a:p>
      </dgm:t>
    </dgm:pt>
    <dgm:pt modelId="{1C91D13C-8039-490A-A18B-6D3BB243F22A}" type="parTrans" cxnId="{024A2426-EAD6-4A5A-9127-C6683CC9026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95803EF-1296-4F37-8914-C9E2CAB2E8E3}" type="sibTrans" cxnId="{024A2426-EAD6-4A5A-9127-C6683CC9026A}">
      <dgm:prSet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68EA70EA-0C63-451E-8A44-A9B0827E0D2B}" type="pres">
      <dgm:prSet presAssocID="{91A39EBF-9315-4C76-A50A-6FBC1D652652}" presName="Name0" presStyleCnt="0">
        <dgm:presLayoutVars>
          <dgm:chMax val="21"/>
          <dgm:chPref val="2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C9917C4-989E-4B1D-A960-53329EA7FEFA}" type="pres">
      <dgm:prSet presAssocID="{7F9B68DC-AA94-469A-A274-3A29C42AEC4A}" presName="text1" presStyleCnt="0"/>
      <dgm:spPr bwMode="auto"/>
    </dgm:pt>
    <dgm:pt modelId="{69EDE3C1-AD82-4E39-8EC3-065500DA2674}" type="pres">
      <dgm:prSet custLinFactNeighborX="36398" custLinFactNeighborY="-90782" custScaleX="108151" presAssocID="{7F9B68DC-AA94-469A-A274-3A29C42AEC4A}" presName="textRepeatNode" presStyleLbl="alignNode1" presStyleIdx="0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44736A3-31D1-479A-9FA7-323AC84B5791}" type="pres">
      <dgm:prSet presAssocID="{7F9B68DC-AA94-469A-A274-3A29C42AEC4A}" presName="textaccent1" presStyleCnt="0"/>
      <dgm:spPr bwMode="auto"/>
    </dgm:pt>
    <dgm:pt modelId="{2D0C1EA2-EABF-4F64-A193-52395046C62A}" type="pres">
      <dgm:prSet custLinFactNeighborX="-100000" custLinFactNeighborY="200000" custLinFactX="-90145" custLinFactY="160290" presAssocID="{7F9B68DC-AA94-469A-A274-3A29C42AEC4A}" presName="accentRepeatNode" presStyleLbl="solidAlignAcc1" presStyleIdx="0" presStyleCnt="22"/>
      <dgm:spPr bwMode="auto">
        <a:noFill/>
        <a:ln>
          <a:noFill/>
        </a:ln>
      </dgm:spPr>
    </dgm:pt>
    <dgm:pt modelId="{65921E20-646F-4320-AA04-B790C6ED614B}" type="pres">
      <dgm:prSet presAssocID="{5AD2CEB6-50AC-476D-95BF-0FB144EC0AD1}" presName="image1" presStyleCnt="0"/>
      <dgm:spPr bwMode="auto"/>
    </dgm:pt>
    <dgm:pt modelId="{503F834E-3EAF-411D-A67D-B04895633659}" type="pres">
      <dgm:prSet custLinFactNeighborX="-8620" custLinFactNeighborY="-90344" custScaleX="155630" custScaleY="159629" presAssocID="{5AD2CEB6-50AC-476D-95BF-0FB144EC0AD1}" presName="imageRepeatNode" presStyleLbl="alignAcc1" presStyleIdx="0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A84454B0-0B0B-49E9-84E0-69920A37AEC0}" type="pres">
      <dgm:prSet presAssocID="{5AD2CEB6-50AC-476D-95BF-0FB144EC0AD1}" presName="imageaccent1" presStyleCnt="0"/>
      <dgm:spPr bwMode="auto"/>
    </dgm:pt>
    <dgm:pt modelId="{02662BA6-2499-4D8D-B9D8-6C2CE3843F8A}" type="pres">
      <dgm:prSet custLinFactNeighborX="-200000" custLinFactNeighborY="200000" custLinFactX="-197576" custLinFactY="126929" presAssocID="{5AD2CEB6-50AC-476D-95BF-0FB144EC0AD1}" presName="accentRepeatNode" presStyleLbl="solidAlignAcc1" presStyleIdx="1" presStyleCnt="22"/>
      <dgm:spPr bwMode="auto">
        <a:noFill/>
        <a:ln>
          <a:noFill/>
        </a:ln>
      </dgm:spPr>
    </dgm:pt>
    <dgm:pt modelId="{C06FA8B5-9159-4329-B40C-5A71AD5832AE}" type="pres">
      <dgm:prSet presAssocID="{F94DF1C5-38AD-454F-B776-6EA122EAFABC}" presName="text2" presStyleCnt="0"/>
      <dgm:spPr bwMode="auto"/>
    </dgm:pt>
    <dgm:pt modelId="{4AB9BA1A-2D94-4DD0-B4BA-8CF1DEB6DD8A}" type="pres">
      <dgm:prSet custLinFactNeighborX="83613" custLinFactNeighborY="-100000" custLinFactY="-9392" custScaleX="120952" presAssocID="{F94DF1C5-38AD-454F-B776-6EA122EAFABC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22C5BCC-6E3B-4C96-9B7A-64780F10EAEC}" type="pres">
      <dgm:prSet presAssocID="{F94DF1C5-38AD-454F-B776-6EA122EAFABC}" presName="textaccent2" presStyleCnt="0"/>
      <dgm:spPr bwMode="auto"/>
    </dgm:pt>
    <dgm:pt modelId="{DE3699E8-8AB0-4036-84E6-D58452154398}" type="pres">
      <dgm:prSet custLinFactNeighborX="1603662" custLinFactNeighborY="410483" custLinFactX="1600000" custLinFactY="400000" presAssocID="{F94DF1C5-38AD-454F-B776-6EA122EAFABC}" presName="accentRepeatNode" presStyleLbl="solidAlignAcc1" presStyleIdx="2" presStyleCnt="22"/>
      <dgm:spPr bwMode="auto">
        <a:noFill/>
        <a:ln>
          <a:noFill/>
        </a:ln>
      </dgm:spPr>
    </dgm:pt>
    <dgm:pt modelId="{96A481AF-B814-4938-92CA-126D3E949792}" type="pres">
      <dgm:prSet presAssocID="{3AA95299-1365-4FE8-92FA-11A5DBC7170E}" presName="image2" presStyleCnt="0"/>
      <dgm:spPr bwMode="auto"/>
    </dgm:pt>
    <dgm:pt modelId="{40881393-20DB-45BA-97C6-5BF6819F5F7A}" type="pres">
      <dgm:prSet custLinFactNeighborX="139692" custLinFactNeighborY="100000" custLinFactX="100000" custLinFactY="75702" custScaleX="158828" custScaleY="135336" presAssocID="{3AA95299-1365-4FE8-92FA-11A5DBC7170E}" presName="imageRepeatNode" presStyleLbl="alignAcc1" presStyleIdx="1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5E26E206-6E79-4205-909A-E21FC14D4574}" type="pres">
      <dgm:prSet presAssocID="{3AA95299-1365-4FE8-92FA-11A5DBC7170E}" presName="imageaccent2" presStyleCnt="0"/>
      <dgm:spPr bwMode="auto"/>
    </dgm:pt>
    <dgm:pt modelId="{AA82312E-041A-4EC4-BACA-97E9848AE642}" type="pres">
      <dgm:prSet custLinFactNeighborX="500000" custLinFactNeighborY="66720" custLinFactX="404631" presAssocID="{3AA95299-1365-4FE8-92FA-11A5DBC7170E}" presName="accentRepeatNode" presStyleLbl="solidAlignAcc1" presStyleIdx="3" presStyleCnt="22"/>
      <dgm:spPr bwMode="auto">
        <a:noFill/>
        <a:ln>
          <a:noFill/>
        </a:ln>
      </dgm:spPr>
    </dgm:pt>
    <dgm:pt modelId="{65614703-88DD-43D9-AEF3-A9839E04C301}" type="pres">
      <dgm:prSet presAssocID="{3F90AEFA-A25A-43AE-9360-0A9B4E2A1455}" presName="text3" presStyleCnt="0"/>
      <dgm:spPr bwMode="auto"/>
    </dgm:pt>
    <dgm:pt modelId="{E83E1F26-3502-43F1-AAE8-8B3AE44E13EB}" type="pres">
      <dgm:prSet custLinFactNeighborX="-90783" custLinFactNeighborY="100000" custLinFactY="3277" custScaleX="109251" presAssocID="{3F90AEFA-A25A-43AE-9360-0A9B4E2A1455}" presName="textRepeatNode" presStyleLbl="alignNode1" presStyleIdx="2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9E90EF1-F0F9-4D65-AE56-902EF6747536}" type="pres">
      <dgm:prSet presAssocID="{3F90AEFA-A25A-43AE-9360-0A9B4E2A1455}" presName="textaccent3" presStyleCnt="0"/>
      <dgm:spPr bwMode="auto"/>
    </dgm:pt>
    <dgm:pt modelId="{F623A685-93EF-482E-9346-01C15860DBEF}" type="pres">
      <dgm:prSet custLinFactNeighborX="1847336" custLinFactNeighborY="1255308" custLinFactX="1800000" custLinFactY="1200000" presAssocID="{3F90AEFA-A25A-43AE-9360-0A9B4E2A1455}" presName="accentRepeatNode" presStyleLbl="solidAlignAcc1" presStyleIdx="4" presStyleCnt="22"/>
      <dgm:spPr bwMode="auto">
        <a:noFill/>
        <a:ln>
          <a:noFill/>
        </a:ln>
      </dgm:spPr>
    </dgm:pt>
    <dgm:pt modelId="{69D1AF63-4375-4B4F-BC57-ED29597B61D9}" type="pres">
      <dgm:prSet presAssocID="{27A7D770-727A-45A5-97E3-BC3127FFE7CC}" presName="image3" presStyleCnt="0"/>
      <dgm:spPr bwMode="auto"/>
    </dgm:pt>
    <dgm:pt modelId="{B1B3B7A2-CCE8-49E1-BA02-B7D6DDCE4587}" type="pres">
      <dgm:prSet custLinFactNeighborX="249562" custLinFactNeighborY="200000" custLinFactX="200000" custLinFactY="182803" custScaleX="131234" custScaleY="152365" presAssocID="{27A7D770-727A-45A5-97E3-BC3127FFE7CC}" presName="imageRepeatNode" presStyleLbl="alignAcc1" presStyleIdx="2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3889AFA8-44A0-4FB8-8D64-6A9A3A300221}" type="pres">
      <dgm:prSet presAssocID="{27A7D770-727A-45A5-97E3-BC3127FFE7CC}" presName="imageaccent3" presStyleCnt="0"/>
      <dgm:spPr bwMode="auto"/>
    </dgm:pt>
    <dgm:pt modelId="{CA8AA25E-B1C6-499F-8993-758F3428E39E}" type="pres">
      <dgm:prSet custLinFactNeighborX="700000" custLinFactNeighborY="1100000" custLinFactX="650475" custLinFactY="1064650" presAssocID="{27A7D770-727A-45A5-97E3-BC3127FFE7CC}" presName="accentRepeatNode" presStyleLbl="solidAlignAcc1" presStyleIdx="5" presStyleCnt="22"/>
      <dgm:spPr bwMode="auto">
        <a:noFill/>
        <a:ln>
          <a:noFill/>
        </a:ln>
      </dgm:spPr>
    </dgm:pt>
    <dgm:pt modelId="{AD806B82-B3F2-42FB-B70B-B3CC92DD221A}" type="pres">
      <dgm:prSet presAssocID="{F52E440E-9857-4A6A-A6B0-53BAD6CAC803}" presName="text4" presStyleCnt="0"/>
      <dgm:spPr bwMode="auto"/>
    </dgm:pt>
    <dgm:pt modelId="{13E204EF-C0B5-41C5-BF73-AE078AB3E791}" type="pres">
      <dgm:prSet custLinFactNeighborX="200000" custLinFactNeighborY="100000" custLinFactX="161923" custLinFactY="98203" custScaleX="111818" presAssocID="{F52E440E-9857-4A6A-A6B0-53BAD6CAC803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3BB3CE8F-AF71-4D78-B5B9-8808A59C88CF}" type="pres">
      <dgm:prSet presAssocID="{F52E440E-9857-4A6A-A6B0-53BAD6CAC803}" presName="textaccent4" presStyleCnt="0"/>
      <dgm:spPr bwMode="auto"/>
    </dgm:pt>
    <dgm:pt modelId="{8E1DD6EF-D276-4B65-87E3-2AD64E3377E8}" type="pres">
      <dgm:prSet custLinFactNeighborX="100000" custLinFactNeighborY="-100000" custLinFactX="95907" custLinFactY="-73473" presAssocID="{F52E440E-9857-4A6A-A6B0-53BAD6CAC803}" presName="accentRepeatNode" presStyleLbl="solidAlignAcc1" presStyleIdx="6" presStyleCnt="22"/>
      <dgm:spPr bwMode="auto"/>
    </dgm:pt>
    <dgm:pt modelId="{C1ED73A2-6919-466B-B0D4-EF4C0A8999DB}" type="pres">
      <dgm:prSet presAssocID="{09B6C878-61BE-4309-918B-C690297B6E6C}" presName="image4" presStyleCnt="0"/>
      <dgm:spPr bwMode="auto"/>
    </dgm:pt>
    <dgm:pt modelId="{CABDB52C-49C1-4F9E-9DBC-39904F30B502}" type="pres">
      <dgm:prSet custLinFactNeighborX="-299216" custLinFactNeighborY="100000" custLinFactX="-200000" custLinFactY="35199" presAssocID="{09B6C878-61BE-4309-918B-C690297B6E6C}" presName="imageRepeatNode" presStyleLbl="alignAcc1" presStyleIdx="3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05FD15CD-110E-4EDC-85CD-5AA1E7534D6C}" type="pres">
      <dgm:prSet presAssocID="{09B6C878-61BE-4309-918B-C690297B6E6C}" presName="imageaccent4" presStyleCnt="0"/>
      <dgm:spPr bwMode="auto"/>
    </dgm:pt>
    <dgm:pt modelId="{2F016192-8AC8-4783-8D10-6F41AB78E4F9}" type="pres">
      <dgm:prSet custLinFactNeighborX="400000" custLinFactNeighborY="1025711" custLinFactX="326010" custLinFactY="1000000" presAssocID="{09B6C878-61BE-4309-918B-C690297B6E6C}" presName="accentRepeatNode" presStyleLbl="solidAlignAcc1" presStyleIdx="7" presStyleCnt="22"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411055F1-547D-44B5-9164-06B0A9C3AC3D}" type="pres">
      <dgm:prSet presAssocID="{A27102AA-C432-49F0-A4C3-E63C9EC8510D}" presName="text5" presStyleCnt="0"/>
      <dgm:spPr bwMode="auto"/>
    </dgm:pt>
    <dgm:pt modelId="{EE0AE206-7ECF-44D5-8DB3-B7CEB84E0961}" type="pres">
      <dgm:prSet custLinFactNeighborX="33802" custLinFactNeighborY="74274" custScaleX="109976" presAssocID="{A27102AA-C432-49F0-A4C3-E63C9EC8510D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8E465A7-F89D-4BC8-8948-CD96DBCB85F4}" type="pres">
      <dgm:prSet presAssocID="{A27102AA-C432-49F0-A4C3-E63C9EC8510D}" presName="textaccent5" presStyleCnt="0"/>
      <dgm:spPr bwMode="auto"/>
    </dgm:pt>
    <dgm:pt modelId="{80D09CCD-0845-4F18-BDA4-8F5B588C99A6}" type="pres">
      <dgm:prSet presAssocID="{A27102AA-C432-49F0-A4C3-E63C9EC8510D}" presName="accentRepeatNode" presStyleLbl="solidAlignAcc1" presStyleIdx="8" presStyleCnt="22"/>
      <dgm:spPr bwMode="auto">
        <a:noFill/>
        <a:ln>
          <a:noFill/>
        </a:ln>
      </dgm:spPr>
    </dgm:pt>
    <dgm:pt modelId="{49D111F5-45FF-461D-BC57-D0B0E13375E2}" type="pres">
      <dgm:prSet presAssocID="{301D8564-9252-4396-B138-44CFE4347E71}" presName="image5" presStyleCnt="0"/>
      <dgm:spPr bwMode="auto"/>
    </dgm:pt>
    <dgm:pt modelId="{C925A607-AF81-4D87-B314-2A730910A851}" type="pres">
      <dgm:prSet custLinFactNeighborX="-100000" custLinFactNeighborY="100000" custLinFactX="-75115" custLinFactY="4557" custScaleX="195002" custScaleY="195548" presAssocID="{301D8564-9252-4396-B138-44CFE4347E71}" presName="imageRepeatNode" presStyleLbl="alignAcc1" presStyleIdx="4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B50B1DC4-33C7-468C-B52B-B5BBEC93163A}" type="pres">
      <dgm:prSet presAssocID="{301D8564-9252-4396-B138-44CFE4347E71}" presName="imageaccent5" presStyleCnt="0"/>
      <dgm:spPr bwMode="auto"/>
    </dgm:pt>
    <dgm:pt modelId="{2666AD05-426F-47BC-85B0-7768D31BE8C8}" type="pres">
      <dgm:prSet custLinFactNeighborX="928778" custLinFactNeighborY="500000" custLinFactX="900000" custLinFactY="454101" presAssocID="{301D8564-9252-4396-B138-44CFE4347E71}" presName="accentRepeatNode" presStyleLbl="solidAlignAcc1" presStyleIdx="9" presStyleCnt="22"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B9C3B5FE-B646-4F31-9509-938CF789A864}" type="pres">
      <dgm:prSet presAssocID="{D38E0A50-CFDD-46F7-9237-88F1F4F6803B}" presName="text6" presStyleCnt="0"/>
      <dgm:spPr bwMode="auto"/>
    </dgm:pt>
    <dgm:pt modelId="{CEF72E78-17FC-4C98-9479-162662C6D48E}" type="pres">
      <dgm:prSet custLinFactNeighborX="-100000" custLinFactNeighborY="100000" custLinFactX="-82226" custLinFactY="79084" custScaleX="118889" presAssocID="{D38E0A50-CFDD-46F7-9237-88F1F4F6803B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3B8F10B-5D46-4FAD-954C-3FC9B90D3F50}" type="pres">
      <dgm:prSet presAssocID="{D38E0A50-CFDD-46F7-9237-88F1F4F6803B}" presName="textaccent6" presStyleCnt="0"/>
      <dgm:spPr bwMode="auto"/>
    </dgm:pt>
    <dgm:pt modelId="{65848359-A584-4ADF-9ACB-3A4113A0405F}" type="pres">
      <dgm:prSet custLinFactNeighborX="-200000" custLinFactNeighborY="-500000" custLinFactX="-197184" custLinFactY="-420742" presAssocID="{D38E0A50-CFDD-46F7-9237-88F1F4F6803B}" presName="accentRepeatNode" presStyleLbl="solidAlignAcc1" presStyleIdx="10" presStyleCnt="22"/>
      <dgm:spPr bwMode="auto">
        <a:noFill/>
        <a:ln>
          <a:noFill/>
        </a:ln>
      </dgm:spPr>
    </dgm:pt>
    <dgm:pt modelId="{A6289D4A-ACE9-4AE4-AEC8-DE8414D1450B}" type="pres">
      <dgm:prSet presAssocID="{3168B322-BB0A-4338-8B72-6A69D868EEF7}" presName="image6" presStyleCnt="0"/>
      <dgm:spPr bwMode="auto"/>
    </dgm:pt>
    <dgm:pt modelId="{CD68E9F1-436B-4F6B-BC05-FC644D6CF41A}" type="pres">
      <dgm:prSet custLinFactNeighborX="173114" custLinFactNeighborY="-100000" custLinFactX="100000" custLinFactY="-50829" presAssocID="{3168B322-BB0A-4338-8B72-6A69D868EEF7}" presName="imageRepeatNode" presStyleLbl="alignAcc1" presStyleIdx="5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2AABD7F8-B966-417F-9A0D-A02B43CF277D}" type="pres">
      <dgm:prSet presAssocID="{3168B322-BB0A-4338-8B72-6A69D868EEF7}" presName="imageaccent6" presStyleCnt="0"/>
      <dgm:spPr bwMode="auto"/>
    </dgm:pt>
    <dgm:pt modelId="{49E3A5FD-27CF-4103-BBCB-A3598654931F}" type="pres">
      <dgm:prSet custLinFactNeighborX="-137925" custLinFactNeighborY="501313" custLinFactX="-100000" custLinFactY="500000" presAssocID="{3168B322-BB0A-4338-8B72-6A69D868EEF7}" presName="accentRepeatNode" presStyleLbl="solidAlignAcc1" presStyleIdx="11" presStyleCnt="22"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9B7BD4DF-7B47-4DEC-9A73-B16E688C221F}" type="pres">
      <dgm:prSet presAssocID="{D2214B20-C927-47E2-9A71-BE430729AB77}" presName="text7" presStyleCnt="0"/>
      <dgm:spPr bwMode="auto"/>
    </dgm:pt>
    <dgm:pt modelId="{4F5EC665-872D-4137-B297-5CE86AA24921}" type="pres">
      <dgm:prSet custLinFactNeighborX="-53278" custLinFactNeighborY="17895" presAssocID="{D2214B20-C927-47E2-9A71-BE430729AB77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C87EC2C-2473-4D4C-BDF8-0F99CCBF8ECF}" type="pres">
      <dgm:prSet presAssocID="{D2214B20-C927-47E2-9A71-BE430729AB77}" presName="textaccent7" presStyleCnt="0"/>
      <dgm:spPr bwMode="auto"/>
    </dgm:pt>
    <dgm:pt modelId="{49744B6E-4DE0-4E68-8906-0392BCC47C30}" type="pres">
      <dgm:prSet custLinFactNeighborX="-397200" custLinFactNeighborY="539774" custLinFactX="-300000" custLinFactY="500000" presAssocID="{D2214B20-C927-47E2-9A71-BE430729AB77}" presName="accentRepeatNode" presStyleLbl="solidAlignAcc1" presStyleIdx="12" presStyleCnt="22"/>
      <dgm:spPr bwMode="auto">
        <a:noFill/>
        <a:ln>
          <a:noFill/>
        </a:ln>
      </dgm:spPr>
    </dgm:pt>
    <dgm:pt modelId="{5B7281EB-CA1E-4894-9345-79925DFE9C62}" type="pres">
      <dgm:prSet presAssocID="{57C95CBD-2F90-448D-8DB3-9527E9A590EA}" presName="image7" presStyleCnt="0"/>
      <dgm:spPr bwMode="auto"/>
    </dgm:pt>
    <dgm:pt modelId="{F90EBDCA-7E78-4A1A-8F07-6A17C5E70E7B}" type="pres">
      <dgm:prSet custLinFactNeighborX="-97875" custLinFactNeighborY="38001" custScaleX="166576" custScaleY="176859" presAssocID="{57C95CBD-2F90-448D-8DB3-9527E9A590EA}" presName="imageRepeatNode" presStyleLbl="alignAcc1" presStyleIdx="6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6F2FCD0D-8C7D-40C5-9680-4505C70EFB25}" type="pres">
      <dgm:prSet presAssocID="{57C95CBD-2F90-448D-8DB3-9527E9A590EA}" presName="imageaccent7" presStyleCnt="0"/>
      <dgm:spPr bwMode="auto"/>
    </dgm:pt>
    <dgm:pt modelId="{A4795385-3205-4616-9CDE-D1786C01E1DC}" type="pres">
      <dgm:prSet custLinFactNeighborX="81896" custLinFactNeighborY="-400000" custLinFactY="-367285" presAssocID="{57C95CBD-2F90-448D-8DB3-9527E9A590EA}" presName="accentRepeatNode" presStyleLbl="solidAlignAcc1" presStyleIdx="13" presStyleCnt="22"/>
      <dgm:spPr bwMode="auto">
        <a:noFill/>
        <a:ln>
          <a:noFill/>
        </a:ln>
      </dgm:spPr>
    </dgm:pt>
    <dgm:pt modelId="{38BB5CB3-9962-47A7-909D-B9664BE0C77D}" type="pres">
      <dgm:prSet presAssocID="{273F4716-6209-4E5A-B69E-01FCCD62CF67}" presName="text8" presStyleCnt="0"/>
      <dgm:spPr bwMode="auto"/>
    </dgm:pt>
    <dgm:pt modelId="{1B675B65-F8EC-4EF4-87CA-18339EC3B4A0}" type="pres">
      <dgm:prSet custLinFactNeighborX="100000" custLinFactNeighborY="-100000" custLinFactX="804" custLinFactY="-21877" custScaleX="106152" presAssocID="{273F4716-6209-4E5A-B69E-01FCCD62CF67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A55DD5C4-15A2-4721-8D38-C670062615C6}" type="pres">
      <dgm:prSet presAssocID="{273F4716-6209-4E5A-B69E-01FCCD62CF67}" presName="textaccent8" presStyleCnt="0"/>
      <dgm:spPr bwMode="auto"/>
    </dgm:pt>
    <dgm:pt modelId="{0A56A7F5-B933-4331-B023-1D42A076B587}" type="pres">
      <dgm:prSet custLinFactNeighborX="-644589" custLinFactNeighborY="100000" custLinFactX="-600000" custLinFactY="86840" presAssocID="{273F4716-6209-4E5A-B69E-01FCCD62CF67}" presName="accentRepeatNode" presStyleLbl="solidAlignAcc1" presStyleIdx="14" presStyleCnt="22"/>
      <dgm:spPr bwMode="auto">
        <a:noFill/>
        <a:ln>
          <a:noFill/>
        </a:ln>
      </dgm:spPr>
    </dgm:pt>
    <dgm:pt modelId="{D8D96D2A-324C-4CD0-9A36-2A0A549414AF}" type="pres">
      <dgm:prSet presAssocID="{A3D7F15B-9E4F-4BE2-8B58-D95C8BFD20FC}" presName="image8" presStyleCnt="0"/>
      <dgm:spPr bwMode="auto"/>
    </dgm:pt>
    <dgm:pt modelId="{07A9474F-378B-40F9-BD29-749FB8EAE17E}" type="pres">
      <dgm:prSet custLinFactNeighborX="-300000" custLinFactNeighborY="-191499" custLinFactX="-245514" custLinFactY="-100000" presAssocID="{A3D7F15B-9E4F-4BE2-8B58-D95C8BFD20FC}" presName="imageRepeatNode" presStyleLbl="alignAcc1" presStyleIdx="7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AFB17EE1-4D70-4C81-BA50-260F118B5FAF}" type="pres">
      <dgm:prSet presAssocID="{A3D7F15B-9E4F-4BE2-8B58-D95C8BFD20FC}" presName="imageaccent8" presStyleCnt="0"/>
      <dgm:spPr bwMode="auto"/>
    </dgm:pt>
    <dgm:pt modelId="{2BD8B2C7-8B55-4BCC-BD29-E2743571D894}" type="pres">
      <dgm:prSet custLinFactNeighborX="500000" custLinFactNeighborY="100000" custLinFactX="468014" custLinFactY="26769" presAssocID="{A3D7F15B-9E4F-4BE2-8B58-D95C8BFD20FC}" presName="accentRepeatNode" presStyleLbl="solidAlignAcc1" presStyleIdx="15" presStyleCnt="22"/>
      <dgm:spPr bwMode="auto">
        <a:noFill/>
        <a:ln>
          <a:noFill/>
        </a:ln>
      </dgm:spPr>
      <dgm:t>
        <a:bodyPr/>
        <a:lstStyle/>
        <a:p>
          <a:pPr>
            <a:defRPr/>
          </a:pPr>
          <a:endParaRPr lang="ru-RU"/>
        </a:p>
      </dgm:t>
    </dgm:pt>
    <dgm:pt modelId="{1807174D-8848-448D-A9FC-D9FE30C5CCAA}" type="pres">
      <dgm:prSet presAssocID="{9B9E1ACA-99D8-4DEC-9B4F-B4C28D792F8A}" presName="text9" presStyleCnt="0"/>
      <dgm:spPr bwMode="auto"/>
    </dgm:pt>
    <dgm:pt modelId="{B9F4EE4B-AB75-43F2-99D8-CBFB8B4960ED}" type="pres">
      <dgm:prSet custLinFactNeighborX="-100000" custLinFactNeighborY="146341" custLinFactX="-33617" custLinFactY="100000" presAssocID="{9B9E1ACA-99D8-4DEC-9B4F-B4C28D792F8A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35CFE0A-6AEF-48D7-88A6-00AA14FCD88A}" type="pres">
      <dgm:prSet presAssocID="{9B9E1ACA-99D8-4DEC-9B4F-B4C28D792F8A}" presName="textaccent9" presStyleCnt="0"/>
      <dgm:spPr bwMode="auto"/>
    </dgm:pt>
    <dgm:pt modelId="{8CE82D2B-BC39-4F8D-ADC1-398D23ED9E9F}" type="pres">
      <dgm:prSet custLinFactNeighborX="400000" custLinFactNeighborY="200000" custLinFactX="317403" custLinFactY="120256" presAssocID="{9B9E1ACA-99D8-4DEC-9B4F-B4C28D792F8A}" presName="accentRepeatNode" presStyleLbl="solidAlignAcc1" presStyleIdx="16" presStyleCnt="22"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F32CD74E-C2A4-46CE-8672-A00E69C2CA4B}" type="pres">
      <dgm:prSet presAssocID="{3398F6ED-0D39-4DCA-AE39-89A8AF3B690F}" presName="image9" presStyleCnt="0"/>
      <dgm:spPr bwMode="auto"/>
    </dgm:pt>
    <dgm:pt modelId="{943A62B5-6DB8-441B-9A69-260F08A15E10}" type="pres">
      <dgm:prSet custLinFactNeighborX="-361595" custLinFactNeighborY="-100000" custLinFactX="-300000" custLinFactY="-18006" presAssocID="{3398F6ED-0D39-4DCA-AE39-89A8AF3B690F}" presName="imageRepeatNode" presStyleLbl="alignAcc1" presStyleIdx="8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DABF8637-17A0-4211-8F84-FE39CADE0F6A}" type="pres">
      <dgm:prSet presAssocID="{3398F6ED-0D39-4DCA-AE39-89A8AF3B690F}" presName="imageaccent9" presStyleCnt="0"/>
      <dgm:spPr bwMode="auto"/>
    </dgm:pt>
    <dgm:pt modelId="{0E784E97-4BB7-44F2-A2EE-1CEBE3F32026}" type="pres">
      <dgm:prSet custLinFactNeighborX="200000" custLinFactNeighborY="200000" custLinFactX="191815" custLinFactY="153618" presAssocID="{3398F6ED-0D39-4DCA-AE39-89A8AF3B690F}" presName="accentRepeatNode" presStyleLbl="solidAlignAcc1" presStyleIdx="17" presStyleCnt="22"/>
      <dgm:spPr bwMode="auto"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744E7E5A-D877-430C-B090-E18F2989CCA9}" type="pres">
      <dgm:prSet presAssocID="{F4218E84-4B4C-4B23-B8C8-52D4385DF1D8}" presName="text10" presStyleCnt="0"/>
      <dgm:spPr bwMode="auto"/>
    </dgm:pt>
    <dgm:pt modelId="{18D25BA0-23DC-4EFD-9B69-0C53AE318CB1}" type="pres">
      <dgm:prSet custLinFactNeighborX="-200000" custLinFactNeighborY="-68167" custLinFactX="-178556" custScaleX="113384" presAssocID="{F4218E84-4B4C-4B23-B8C8-52D4385DF1D8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C0294E37-0E31-45E5-8D48-DB5978217D85}" type="pres">
      <dgm:prSet presAssocID="{F4218E84-4B4C-4B23-B8C8-52D4385DF1D8}" presName="textaccent10" presStyleCnt="0"/>
      <dgm:spPr bwMode="auto"/>
    </dgm:pt>
    <dgm:pt modelId="{FA4B4605-4376-46B8-B873-037C666B0864}" type="pres">
      <dgm:prSet custLinFactNeighborX="104346" custLinFactNeighborY="100000" custLinFactX="100000" custLinFactY="3195" presAssocID="{F4218E84-4B4C-4B23-B8C8-52D4385DF1D8}" presName="accentRepeatNode" presStyleLbl="solidAlignAcc1" presStyleIdx="18" presStyleCnt="22"/>
      <dgm:spPr bwMode="auto">
        <a:noFill/>
        <a:ln>
          <a:noFill/>
        </a:ln>
      </dgm:spPr>
    </dgm:pt>
    <dgm:pt modelId="{B8810D0F-C81D-41BC-B45B-51FFCACFB8E5}" type="pres">
      <dgm:prSet presAssocID="{813D5128-5C53-49E0-842A-4B184672F07C}" presName="image10" presStyleCnt="0"/>
      <dgm:spPr bwMode="auto"/>
    </dgm:pt>
    <dgm:pt modelId="{B8E2621B-E1E1-4EA0-8E80-20C458DFCF54}" type="pres">
      <dgm:prSet custLinFactNeighborX="200000" custLinFactNeighborY="-200000" custLinFactX="128946" custLinFactY="-110611" custScaleX="152786" custScaleY="166533" presAssocID="{813D5128-5C53-49E0-842A-4B184672F07C}" presName="imageRepeatNode" presStyleLbl="alignAcc1" presStyleIdx="9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61FB16C7-D05C-4A87-8205-29E8B8B6B37F}" type="pres">
      <dgm:prSet presAssocID="{813D5128-5C53-49E0-842A-4B184672F07C}" presName="imageaccent10" presStyleCnt="0"/>
      <dgm:spPr bwMode="auto"/>
    </dgm:pt>
    <dgm:pt modelId="{F59F910B-6A2A-4094-8DA2-0DD480D70750}" type="pres">
      <dgm:prSet custLinFactNeighborX="1600000" custLinFactNeighborY="-100000" custLinFactX="1551807" custLinFactY="-70765" presAssocID="{813D5128-5C53-49E0-842A-4B184672F07C}" presName="accentRepeatNode" presStyleLbl="solidAlignAcc1" presStyleIdx="19" presStyleCnt="22"/>
      <dgm:spPr bwMode="auto">
        <a:noFill/>
        <a:ln>
          <a:noFill/>
        </a:ln>
      </dgm:spPr>
    </dgm:pt>
    <dgm:pt modelId="{3449B663-0D3C-48A9-B96F-F866FFB52BC2}" type="pres">
      <dgm:prSet presAssocID="{EC1B69C0-46E1-43BF-955F-48195701A738}" presName="text11" presStyleCnt="0"/>
      <dgm:spPr bwMode="auto"/>
    </dgm:pt>
    <dgm:pt modelId="{DCC9864F-4082-4F61-A637-98BD06E2CDE8}" type="pres">
      <dgm:prSet custLinFactNeighborX="-300000" custLinFactNeighborY="-200000" custLinFactX="-254887" custLinFactY="-113051" presAssocID="{EC1B69C0-46E1-43BF-955F-48195701A738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F963C2F-908A-4CA8-8E6C-FAEF2868A074}" type="pres">
      <dgm:prSet presAssocID="{EC1B69C0-46E1-43BF-955F-48195701A738}" presName="textaccent11" presStyleCnt="0"/>
      <dgm:spPr bwMode="auto"/>
    </dgm:pt>
    <dgm:pt modelId="{7F0F9E74-A5C4-4676-86D1-1138EFDAF326}" type="pres">
      <dgm:prSet custLinFactNeighborX="800000" custLinFactNeighborY="-1583047" custLinFactX="749973" custLinFactY="-1500000" presAssocID="{EC1B69C0-46E1-43BF-955F-48195701A738}" presName="accentRepeatNode" presStyleLbl="solidAlignAcc1" presStyleIdx="20" presStyleCnt="22"/>
      <dgm:spPr bwMode="auto">
        <a:noFill/>
        <a:ln>
          <a:noFill/>
        </a:ln>
      </dgm:spPr>
    </dgm:pt>
    <dgm:pt modelId="{37709320-4AEC-435C-A4F9-DA20D0361AD5}" type="pres">
      <dgm:prSet presAssocID="{195803EF-1296-4F37-8914-C9E2CAB2E8E3}" presName="image11" presStyleCnt="0"/>
      <dgm:spPr bwMode="auto"/>
    </dgm:pt>
    <dgm:pt modelId="{12D7C7A5-C9DA-412C-8481-1A921DB16037}" type="pres">
      <dgm:prSet custLinFactNeighborX="-230104" custLinFactNeighborY="-65842" custLinFactX="-200000" presAssocID="{195803EF-1296-4F37-8914-C9E2CAB2E8E3}" presName="imageRepeatNode" presStyleLbl="alignAcc1" presStyleIdx="10" presStyleCnt="11"/>
      <dgm:spPr bwMode="auto"/>
      <dgm:t>
        <a:bodyPr/>
        <a:lstStyle/>
        <a:p>
          <a:pPr>
            <a:defRPr/>
          </a:pPr>
          <a:endParaRPr lang="ru-RU"/>
        </a:p>
      </dgm:t>
    </dgm:pt>
    <dgm:pt modelId="{AE833CE6-9C09-42DF-BA18-71216494A720}" type="pres">
      <dgm:prSet presAssocID="{195803EF-1296-4F37-8914-C9E2CAB2E8E3}" presName="imageaccent11" presStyleCnt="0"/>
      <dgm:spPr bwMode="auto"/>
    </dgm:pt>
    <dgm:pt modelId="{63EDFAC7-843C-4266-AF99-0BF9797775A3}" type="pres">
      <dgm:prSet custLinFactNeighborX="342820" custLinFactNeighborY="-600000" custLinFactX="300000" custLinFactY="-556218" presAssocID="{195803EF-1296-4F37-8914-C9E2CAB2E8E3}" presName="accentRepeatNode" presStyleLbl="solidAlignAcc1" presStyleIdx="21" presStyleCnt="22"/>
      <dgm:spPr bwMode="auto">
        <a:noFill/>
        <a:ln>
          <a:noFill/>
        </a:ln>
      </dgm:spPr>
    </dgm:pt>
  </dgm:ptLst>
  <dgm:cxnLst>
    <dgm:cxn modelId="{A7C8B2C9-D9D4-4356-AAEC-54F63ABDE2CC}" srcId="{91A39EBF-9315-4C76-A50A-6FBC1D652652}" destId="{7F9B68DC-AA94-469A-A274-3A29C42AEC4A}" srcOrd="0" destOrd="0" parTransId="{D0850CA4-73B8-4071-9207-F81EA5FAD98E}" sibTransId="{5AD2CEB6-50AC-476D-95BF-0FB144EC0AD1}"/>
    <dgm:cxn modelId="{82C183ED-DFA1-4631-BF4D-51FB212298C5}" type="presOf" srcId="{3398F6ED-0D39-4DCA-AE39-89A8AF3B690F}" destId="{943A62B5-6DB8-441B-9A69-260F08A15E10}" srcOrd="0" destOrd="0" presId="urn:microsoft.com/office/officeart/2008/layout/HexagonCluster"/>
    <dgm:cxn modelId="{3528ACB2-A5B5-44C8-8A55-CEEB574711AF}" srcId="{91A39EBF-9315-4C76-A50A-6FBC1D652652}" destId="{3F90AEFA-A25A-43AE-9360-0A9B4E2A1455}" srcOrd="2" destOrd="0" parTransId="{2A575D87-6FC5-41C1-91E3-61DD54263BAA}" sibTransId="{27A7D770-727A-45A5-97E3-BC3127FFE7CC}"/>
    <dgm:cxn modelId="{024A2426-EAD6-4A5A-9127-C6683CC9026A}" srcId="{91A39EBF-9315-4C76-A50A-6FBC1D652652}" destId="{EC1B69C0-46E1-43BF-955F-48195701A738}" srcOrd="10" destOrd="0" parTransId="{1C91D13C-8039-490A-A18B-6D3BB243F22A}" sibTransId="{195803EF-1296-4F37-8914-C9E2CAB2E8E3}"/>
    <dgm:cxn modelId="{1E7A86E8-BB19-440C-879C-0D617A79295A}" type="presOf" srcId="{EC1B69C0-46E1-43BF-955F-48195701A738}" destId="{DCC9864F-4082-4F61-A637-98BD06E2CDE8}" srcOrd="0" destOrd="0" presId="urn:microsoft.com/office/officeart/2008/layout/HexagonCluster"/>
    <dgm:cxn modelId="{399A9CC0-5C2D-4DDB-8359-9220F64EA3C0}" srcId="{91A39EBF-9315-4C76-A50A-6FBC1D652652}" destId="{F52E440E-9857-4A6A-A6B0-53BAD6CAC803}" srcOrd="3" destOrd="0" parTransId="{465496C8-6147-4713-B925-C58EC752D673}" sibTransId="{09B6C878-61BE-4309-918B-C690297B6E6C}"/>
    <dgm:cxn modelId="{9CC1719C-4256-4CF1-AAB7-5C8A492C68EC}" srcId="{91A39EBF-9315-4C76-A50A-6FBC1D652652}" destId="{F4218E84-4B4C-4B23-B8C8-52D4385DF1D8}" srcOrd="9" destOrd="0" parTransId="{D054B485-6E12-4F5B-83A3-497A835FEF21}" sibTransId="{813D5128-5C53-49E0-842A-4B184672F07C}"/>
    <dgm:cxn modelId="{59DAF5A8-66F3-410A-A89A-07E5CF6A85B1}" type="presOf" srcId="{9B9E1ACA-99D8-4DEC-9B4F-B4C28D792F8A}" destId="{B9F4EE4B-AB75-43F2-99D8-CBFB8B4960ED}" srcOrd="0" destOrd="0" presId="urn:microsoft.com/office/officeart/2008/layout/HexagonCluster"/>
    <dgm:cxn modelId="{5EFB418C-B952-4D8B-9DD6-9260721AB62F}" srcId="{91A39EBF-9315-4C76-A50A-6FBC1D652652}" destId="{D2214B20-C927-47E2-9A71-BE430729AB77}" srcOrd="6" destOrd="0" parTransId="{9B751560-A6E8-4C6C-87C0-0845E00CF702}" sibTransId="{57C95CBD-2F90-448D-8DB3-9527E9A590EA}"/>
    <dgm:cxn modelId="{0D8C4BA6-4729-48C2-84B6-04E59EFC87E8}" srcId="{91A39EBF-9315-4C76-A50A-6FBC1D652652}" destId="{D38E0A50-CFDD-46F7-9237-88F1F4F6803B}" srcOrd="5" destOrd="0" parTransId="{4DF6091E-2347-4676-B98C-A07BBC4A017F}" sibTransId="{3168B322-BB0A-4338-8B72-6A69D868EEF7}"/>
    <dgm:cxn modelId="{797AA395-1D59-41E2-8DF9-FDAD12558336}" srcId="{91A39EBF-9315-4C76-A50A-6FBC1D652652}" destId="{F94DF1C5-38AD-454F-B776-6EA122EAFABC}" srcOrd="1" destOrd="0" parTransId="{D8858742-37C4-4D68-ADD6-CC3AAE2272BE}" sibTransId="{3AA95299-1365-4FE8-92FA-11A5DBC7170E}"/>
    <dgm:cxn modelId="{29D3C835-052A-4ADD-BD56-6F3CC1625999}" type="presOf" srcId="{273F4716-6209-4E5A-B69E-01FCCD62CF67}" destId="{1B675B65-F8EC-4EF4-87CA-18339EC3B4A0}" srcOrd="0" destOrd="0" presId="urn:microsoft.com/office/officeart/2008/layout/HexagonCluster"/>
    <dgm:cxn modelId="{4CD7163C-9C04-406B-90DD-93D07C2AF87D}" type="presOf" srcId="{91A39EBF-9315-4C76-A50A-6FBC1D652652}" destId="{68EA70EA-0C63-451E-8A44-A9B0827E0D2B}" srcOrd="0" destOrd="0" presId="urn:microsoft.com/office/officeart/2008/layout/HexagonCluster"/>
    <dgm:cxn modelId="{8CF8E210-D38C-42CE-9341-4680B91AFD49}" type="presOf" srcId="{3F90AEFA-A25A-43AE-9360-0A9B4E2A1455}" destId="{E83E1F26-3502-43F1-AAE8-8B3AE44E13EB}" srcOrd="0" destOrd="0" presId="urn:microsoft.com/office/officeart/2008/layout/HexagonCluster"/>
    <dgm:cxn modelId="{36612773-BDB7-4CBD-8CB1-E4E9B2DB4C48}" type="presOf" srcId="{57C95CBD-2F90-448D-8DB3-9527E9A590EA}" destId="{F90EBDCA-7E78-4A1A-8F07-6A17C5E70E7B}" srcOrd="0" destOrd="0" presId="urn:microsoft.com/office/officeart/2008/layout/HexagonCluster"/>
    <dgm:cxn modelId="{95590963-28DB-495E-ABB8-7D7BACF67A8E}" type="presOf" srcId="{3168B322-BB0A-4338-8B72-6A69D868EEF7}" destId="{CD68E9F1-436B-4F6B-BC05-FC644D6CF41A}" srcOrd="0" destOrd="0" presId="urn:microsoft.com/office/officeart/2008/layout/HexagonCluster"/>
    <dgm:cxn modelId="{9DFEB285-152B-47C0-B7CB-65BF76DAD0B0}" type="presOf" srcId="{813D5128-5C53-49E0-842A-4B184672F07C}" destId="{B8E2621B-E1E1-4EA0-8E80-20C458DFCF54}" srcOrd="0" destOrd="0" presId="urn:microsoft.com/office/officeart/2008/layout/HexagonCluster"/>
    <dgm:cxn modelId="{B8484264-5F00-484B-9369-77BCB1F8CF58}" type="presOf" srcId="{7F9B68DC-AA94-469A-A274-3A29C42AEC4A}" destId="{69EDE3C1-AD82-4E39-8EC3-065500DA2674}" srcOrd="0" destOrd="0" presId="urn:microsoft.com/office/officeart/2008/layout/HexagonCluster"/>
    <dgm:cxn modelId="{3D8A2DDB-B555-480D-ADF4-383B0152E938}" type="presOf" srcId="{A27102AA-C432-49F0-A4C3-E63C9EC8510D}" destId="{EE0AE206-7ECF-44D5-8DB3-B7CEB84E0961}" srcOrd="0" destOrd="0" presId="urn:microsoft.com/office/officeart/2008/layout/HexagonCluster"/>
    <dgm:cxn modelId="{B60F0A16-E0EE-4C2E-AACF-C9B76671794B}" type="presOf" srcId="{F52E440E-9857-4A6A-A6B0-53BAD6CAC803}" destId="{13E204EF-C0B5-41C5-BF73-AE078AB3E791}" srcOrd="0" destOrd="0" presId="urn:microsoft.com/office/officeart/2008/layout/HexagonCluster"/>
    <dgm:cxn modelId="{60E2BA6C-5845-4DCE-A917-3A3BEB1BB2E6}" type="presOf" srcId="{5AD2CEB6-50AC-476D-95BF-0FB144EC0AD1}" destId="{503F834E-3EAF-411D-A67D-B04895633659}" srcOrd="0" destOrd="0" presId="urn:microsoft.com/office/officeart/2008/layout/HexagonCluster"/>
    <dgm:cxn modelId="{6ED24F85-D8EA-4BEF-A2AC-D32CFD2ED59C}" type="presOf" srcId="{D2214B20-C927-47E2-9A71-BE430729AB77}" destId="{4F5EC665-872D-4137-B297-5CE86AA24921}" srcOrd="0" destOrd="0" presId="urn:microsoft.com/office/officeart/2008/layout/HexagonCluster"/>
    <dgm:cxn modelId="{9A09CE0D-7A2A-412B-9503-0202D484976E}" type="presOf" srcId="{27A7D770-727A-45A5-97E3-BC3127FFE7CC}" destId="{B1B3B7A2-CCE8-49E1-BA02-B7D6DDCE4587}" srcOrd="0" destOrd="0" presId="urn:microsoft.com/office/officeart/2008/layout/HexagonCluster"/>
    <dgm:cxn modelId="{A6C75A53-8B4B-4174-A82C-3A4962422BDC}" srcId="{91A39EBF-9315-4C76-A50A-6FBC1D652652}" destId="{9B9E1ACA-99D8-4DEC-9B4F-B4C28D792F8A}" srcOrd="8" destOrd="0" parTransId="{A4E3CBE2-D184-41F7-A7CC-08273AC0451A}" sibTransId="{3398F6ED-0D39-4DCA-AE39-89A8AF3B690F}"/>
    <dgm:cxn modelId="{58D86C3A-B8F4-41EF-BAA9-F9D7E9FB9714}" type="presOf" srcId="{3AA95299-1365-4FE8-92FA-11A5DBC7170E}" destId="{40881393-20DB-45BA-97C6-5BF6819F5F7A}" srcOrd="0" destOrd="0" presId="urn:microsoft.com/office/officeart/2008/layout/HexagonCluster"/>
    <dgm:cxn modelId="{EB85AFDD-CC99-4421-AA6F-D76F2DAC1D22}" type="presOf" srcId="{D38E0A50-CFDD-46F7-9237-88F1F4F6803B}" destId="{CEF72E78-17FC-4C98-9479-162662C6D48E}" srcOrd="0" destOrd="0" presId="urn:microsoft.com/office/officeart/2008/layout/HexagonCluster"/>
    <dgm:cxn modelId="{02ACE8D0-294E-44B8-85CC-21B448587EBE}" type="presOf" srcId="{09B6C878-61BE-4309-918B-C690297B6E6C}" destId="{CABDB52C-49C1-4F9E-9DBC-39904F30B502}" srcOrd="0" destOrd="0" presId="urn:microsoft.com/office/officeart/2008/layout/HexagonCluster"/>
    <dgm:cxn modelId="{1023908D-6900-4638-81B8-F000BBF3A51B}" type="presOf" srcId="{A3D7F15B-9E4F-4BE2-8B58-D95C8BFD20FC}" destId="{07A9474F-378B-40F9-BD29-749FB8EAE17E}" srcOrd="0" destOrd="0" presId="urn:microsoft.com/office/officeart/2008/layout/HexagonCluster"/>
    <dgm:cxn modelId="{62836131-B07A-4FC8-BF62-EC24F42B7077}" type="presOf" srcId="{301D8564-9252-4396-B138-44CFE4347E71}" destId="{C925A607-AF81-4D87-B314-2A730910A851}" srcOrd="0" destOrd="0" presId="urn:microsoft.com/office/officeart/2008/layout/HexagonCluster"/>
    <dgm:cxn modelId="{6C284D57-EACB-4176-9247-4916C2E0D960}" type="presOf" srcId="{195803EF-1296-4F37-8914-C9E2CAB2E8E3}" destId="{12D7C7A5-C9DA-412C-8481-1A921DB16037}" srcOrd="0" destOrd="0" presId="urn:microsoft.com/office/officeart/2008/layout/HexagonCluster"/>
    <dgm:cxn modelId="{A1DBE57F-0B90-407F-9A7E-1E2524EE72AA}" srcId="{91A39EBF-9315-4C76-A50A-6FBC1D652652}" destId="{A27102AA-C432-49F0-A4C3-E63C9EC8510D}" srcOrd="4" destOrd="0" parTransId="{0AE4F90C-3AA6-4411-B1FD-F9470BC6794E}" sibTransId="{301D8564-9252-4396-B138-44CFE4347E71}"/>
    <dgm:cxn modelId="{7FFF68F2-CED2-496E-A19F-48FF9C48569F}" srcId="{91A39EBF-9315-4C76-A50A-6FBC1D652652}" destId="{273F4716-6209-4E5A-B69E-01FCCD62CF67}" srcOrd="7" destOrd="0" parTransId="{18DB0185-F78E-4F19-B59E-E6439C82EEBF}" sibTransId="{A3D7F15B-9E4F-4BE2-8B58-D95C8BFD20FC}"/>
    <dgm:cxn modelId="{7065A34B-45E3-447B-AB40-3AEFBEA989CA}" type="presOf" srcId="{F94DF1C5-38AD-454F-B776-6EA122EAFABC}" destId="{4AB9BA1A-2D94-4DD0-B4BA-8CF1DEB6DD8A}" srcOrd="0" destOrd="0" presId="urn:microsoft.com/office/officeart/2008/layout/HexagonCluster"/>
    <dgm:cxn modelId="{818E4E46-BA60-4886-99B3-DD06A6EFE27E}" type="presOf" srcId="{F4218E84-4B4C-4B23-B8C8-52D4385DF1D8}" destId="{18D25BA0-23DC-4EFD-9B69-0C53AE318CB1}" srcOrd="0" destOrd="0" presId="urn:microsoft.com/office/officeart/2008/layout/HexagonCluster"/>
    <dgm:cxn modelId="{77BC23B8-1483-4CC6-8D6A-6C98A9BD7AFB}" type="presParOf" srcId="{68EA70EA-0C63-451E-8A44-A9B0827E0D2B}" destId="{8C9917C4-989E-4B1D-A960-53329EA7FEFA}" srcOrd="0" destOrd="0" presId="urn:microsoft.com/office/officeart/2008/layout/HexagonCluster"/>
    <dgm:cxn modelId="{D4EDBAB8-6E5B-4398-9BFD-BFD99996AF37}" type="presParOf" srcId="{8C9917C4-989E-4B1D-A960-53329EA7FEFA}" destId="{69EDE3C1-AD82-4E39-8EC3-065500DA2674}" srcOrd="0" destOrd="0" presId="urn:microsoft.com/office/officeart/2008/layout/HexagonCluster"/>
    <dgm:cxn modelId="{C88FE71D-78D1-475C-8EDC-69E20C616CB4}" type="presParOf" srcId="{68EA70EA-0C63-451E-8A44-A9B0827E0D2B}" destId="{944736A3-31D1-479A-9FA7-323AC84B5791}" srcOrd="1" destOrd="0" presId="urn:microsoft.com/office/officeart/2008/layout/HexagonCluster"/>
    <dgm:cxn modelId="{37D16A31-E400-4697-80C4-D7805174883B}" type="presParOf" srcId="{944736A3-31D1-479A-9FA7-323AC84B5791}" destId="{2D0C1EA2-EABF-4F64-A193-52395046C62A}" srcOrd="0" destOrd="0" presId="urn:microsoft.com/office/officeart/2008/layout/HexagonCluster"/>
    <dgm:cxn modelId="{79556FB2-C406-46E1-BAEB-1BFB74DB4A20}" type="presParOf" srcId="{68EA70EA-0C63-451E-8A44-A9B0827E0D2B}" destId="{65921E20-646F-4320-AA04-B790C6ED614B}" srcOrd="2" destOrd="0" presId="urn:microsoft.com/office/officeart/2008/layout/HexagonCluster"/>
    <dgm:cxn modelId="{F278C712-732A-45AC-ADC6-6F10AB9AF017}" type="presParOf" srcId="{65921E20-646F-4320-AA04-B790C6ED614B}" destId="{503F834E-3EAF-411D-A67D-B04895633659}" srcOrd="0" destOrd="0" presId="urn:microsoft.com/office/officeart/2008/layout/HexagonCluster"/>
    <dgm:cxn modelId="{3A5BDB89-CF9B-48B0-B40C-200A746065A3}" type="presParOf" srcId="{68EA70EA-0C63-451E-8A44-A9B0827E0D2B}" destId="{A84454B0-0B0B-49E9-84E0-69920A37AEC0}" srcOrd="3" destOrd="0" presId="urn:microsoft.com/office/officeart/2008/layout/HexagonCluster"/>
    <dgm:cxn modelId="{29956B63-C369-4B22-9F52-6CC824181817}" type="presParOf" srcId="{A84454B0-0B0B-49E9-84E0-69920A37AEC0}" destId="{02662BA6-2499-4D8D-B9D8-6C2CE3843F8A}" srcOrd="0" destOrd="0" presId="urn:microsoft.com/office/officeart/2008/layout/HexagonCluster"/>
    <dgm:cxn modelId="{4612DA08-2654-4F33-BED7-5FEF5A9F07CA}" type="presParOf" srcId="{68EA70EA-0C63-451E-8A44-A9B0827E0D2B}" destId="{C06FA8B5-9159-4329-B40C-5A71AD5832AE}" srcOrd="4" destOrd="0" presId="urn:microsoft.com/office/officeart/2008/layout/HexagonCluster"/>
    <dgm:cxn modelId="{D31B34BD-711D-4E31-AB81-C74660BB1757}" type="presParOf" srcId="{C06FA8B5-9159-4329-B40C-5A71AD5832AE}" destId="{4AB9BA1A-2D94-4DD0-B4BA-8CF1DEB6DD8A}" srcOrd="0" destOrd="0" presId="urn:microsoft.com/office/officeart/2008/layout/HexagonCluster"/>
    <dgm:cxn modelId="{7D370395-2028-454A-8FCB-6C47BD665C23}" type="presParOf" srcId="{68EA70EA-0C63-451E-8A44-A9B0827E0D2B}" destId="{822C5BCC-6E3B-4C96-9B7A-64780F10EAEC}" srcOrd="5" destOrd="0" presId="urn:microsoft.com/office/officeart/2008/layout/HexagonCluster"/>
    <dgm:cxn modelId="{82CD19D9-A48A-4D93-B4B0-E44792970F9E}" type="presParOf" srcId="{822C5BCC-6E3B-4C96-9B7A-64780F10EAEC}" destId="{DE3699E8-8AB0-4036-84E6-D58452154398}" srcOrd="0" destOrd="0" presId="urn:microsoft.com/office/officeart/2008/layout/HexagonCluster"/>
    <dgm:cxn modelId="{698C5328-0BDE-40B7-A9E8-D459A0E4EF91}" type="presParOf" srcId="{68EA70EA-0C63-451E-8A44-A9B0827E0D2B}" destId="{96A481AF-B814-4938-92CA-126D3E949792}" srcOrd="6" destOrd="0" presId="urn:microsoft.com/office/officeart/2008/layout/HexagonCluster"/>
    <dgm:cxn modelId="{2240D99D-846E-4E37-A1F0-0F1A0FA7D7F1}" type="presParOf" srcId="{96A481AF-B814-4938-92CA-126D3E949792}" destId="{40881393-20DB-45BA-97C6-5BF6819F5F7A}" srcOrd="0" destOrd="0" presId="urn:microsoft.com/office/officeart/2008/layout/HexagonCluster"/>
    <dgm:cxn modelId="{EC22BCD3-1609-4D8F-BC44-9F107ECEE5E6}" type="presParOf" srcId="{68EA70EA-0C63-451E-8A44-A9B0827E0D2B}" destId="{5E26E206-6E79-4205-909A-E21FC14D4574}" srcOrd="7" destOrd="0" presId="urn:microsoft.com/office/officeart/2008/layout/HexagonCluster"/>
    <dgm:cxn modelId="{B19638F2-37EE-4451-80D1-7D8A0C496C8A}" type="presParOf" srcId="{5E26E206-6E79-4205-909A-E21FC14D4574}" destId="{AA82312E-041A-4EC4-BACA-97E9848AE642}" srcOrd="0" destOrd="0" presId="urn:microsoft.com/office/officeart/2008/layout/HexagonCluster"/>
    <dgm:cxn modelId="{36EFAB13-2FB8-4308-AE11-FF55FBBAB491}" type="presParOf" srcId="{68EA70EA-0C63-451E-8A44-A9B0827E0D2B}" destId="{65614703-88DD-43D9-AEF3-A9839E04C301}" srcOrd="8" destOrd="0" presId="urn:microsoft.com/office/officeart/2008/layout/HexagonCluster"/>
    <dgm:cxn modelId="{AE5E56DF-7884-4B1A-854E-EFF55EF8B43C}" type="presParOf" srcId="{65614703-88DD-43D9-AEF3-A9839E04C301}" destId="{E83E1F26-3502-43F1-AAE8-8B3AE44E13EB}" srcOrd="0" destOrd="0" presId="urn:microsoft.com/office/officeart/2008/layout/HexagonCluster"/>
    <dgm:cxn modelId="{66009034-EF0B-4804-B1E5-3F8BB0AD5E5C}" type="presParOf" srcId="{68EA70EA-0C63-451E-8A44-A9B0827E0D2B}" destId="{89E90EF1-F0F9-4D65-AE56-902EF6747536}" srcOrd="9" destOrd="0" presId="urn:microsoft.com/office/officeart/2008/layout/HexagonCluster"/>
    <dgm:cxn modelId="{12FBDED6-1DF7-462B-B17F-9FC3ECEA35CA}" type="presParOf" srcId="{89E90EF1-F0F9-4D65-AE56-902EF6747536}" destId="{F623A685-93EF-482E-9346-01C15860DBEF}" srcOrd="0" destOrd="0" presId="urn:microsoft.com/office/officeart/2008/layout/HexagonCluster"/>
    <dgm:cxn modelId="{8EA2AEA4-1FB6-4FBC-809E-74EA9D843745}" type="presParOf" srcId="{68EA70EA-0C63-451E-8A44-A9B0827E0D2B}" destId="{69D1AF63-4375-4B4F-BC57-ED29597B61D9}" srcOrd="10" destOrd="0" presId="urn:microsoft.com/office/officeart/2008/layout/HexagonCluster"/>
    <dgm:cxn modelId="{B3FCE61D-3F5E-45C0-AF08-21AE9DEF65CD}" type="presParOf" srcId="{69D1AF63-4375-4B4F-BC57-ED29597B61D9}" destId="{B1B3B7A2-CCE8-49E1-BA02-B7D6DDCE4587}" srcOrd="0" destOrd="0" presId="urn:microsoft.com/office/officeart/2008/layout/HexagonCluster"/>
    <dgm:cxn modelId="{CB2051C8-69E9-4622-9235-948A00450FC8}" type="presParOf" srcId="{68EA70EA-0C63-451E-8A44-A9B0827E0D2B}" destId="{3889AFA8-44A0-4FB8-8D64-6A9A3A300221}" srcOrd="11" destOrd="0" presId="urn:microsoft.com/office/officeart/2008/layout/HexagonCluster"/>
    <dgm:cxn modelId="{8CC1B2D0-C778-4ABB-8E5F-53B8E993A697}" type="presParOf" srcId="{3889AFA8-44A0-4FB8-8D64-6A9A3A300221}" destId="{CA8AA25E-B1C6-499F-8993-758F3428E39E}" srcOrd="0" destOrd="0" presId="urn:microsoft.com/office/officeart/2008/layout/HexagonCluster"/>
    <dgm:cxn modelId="{67037306-89A4-43D5-8179-7C15F4DD91E9}" type="presParOf" srcId="{68EA70EA-0C63-451E-8A44-A9B0827E0D2B}" destId="{AD806B82-B3F2-42FB-B70B-B3CC92DD221A}" srcOrd="12" destOrd="0" presId="urn:microsoft.com/office/officeart/2008/layout/HexagonCluster"/>
    <dgm:cxn modelId="{2C9B626C-97C4-4DF7-89A5-E6B9211E3A2F}" type="presParOf" srcId="{AD806B82-B3F2-42FB-B70B-B3CC92DD221A}" destId="{13E204EF-C0B5-41C5-BF73-AE078AB3E791}" srcOrd="0" destOrd="0" presId="urn:microsoft.com/office/officeart/2008/layout/HexagonCluster"/>
    <dgm:cxn modelId="{94EC030F-D13A-4D58-8596-98D1E18C9DE6}" type="presParOf" srcId="{68EA70EA-0C63-451E-8A44-A9B0827E0D2B}" destId="{3BB3CE8F-AF71-4D78-B5B9-8808A59C88CF}" srcOrd="13" destOrd="0" presId="urn:microsoft.com/office/officeart/2008/layout/HexagonCluster"/>
    <dgm:cxn modelId="{68CCD592-0CBD-44D0-9E1A-AF5643CA0867}" type="presParOf" srcId="{3BB3CE8F-AF71-4D78-B5B9-8808A59C88CF}" destId="{8E1DD6EF-D276-4B65-87E3-2AD64E3377E8}" srcOrd="0" destOrd="0" presId="urn:microsoft.com/office/officeart/2008/layout/HexagonCluster"/>
    <dgm:cxn modelId="{D469A28A-196B-4D18-A821-8C613ED89898}" type="presParOf" srcId="{68EA70EA-0C63-451E-8A44-A9B0827E0D2B}" destId="{C1ED73A2-6919-466B-B0D4-EF4C0A8999DB}" srcOrd="14" destOrd="0" presId="urn:microsoft.com/office/officeart/2008/layout/HexagonCluster"/>
    <dgm:cxn modelId="{B7F0C484-B206-47B2-8AF3-65CF9AED88A8}" type="presParOf" srcId="{C1ED73A2-6919-466B-B0D4-EF4C0A8999DB}" destId="{CABDB52C-49C1-4F9E-9DBC-39904F30B502}" srcOrd="0" destOrd="0" presId="urn:microsoft.com/office/officeart/2008/layout/HexagonCluster"/>
    <dgm:cxn modelId="{82B6E77D-5ED4-4805-8763-5EF57E15DD77}" type="presParOf" srcId="{68EA70EA-0C63-451E-8A44-A9B0827E0D2B}" destId="{05FD15CD-110E-4EDC-85CD-5AA1E7534D6C}" srcOrd="15" destOrd="0" presId="urn:microsoft.com/office/officeart/2008/layout/HexagonCluster"/>
    <dgm:cxn modelId="{1675C624-1BCD-4799-B8BB-A145ECB16E4B}" type="presParOf" srcId="{05FD15CD-110E-4EDC-85CD-5AA1E7534D6C}" destId="{2F016192-8AC8-4783-8D10-6F41AB78E4F9}" srcOrd="0" destOrd="0" presId="urn:microsoft.com/office/officeart/2008/layout/HexagonCluster"/>
    <dgm:cxn modelId="{C1943D2A-5B03-4ABC-A9CB-B12FD53599AF}" type="presParOf" srcId="{68EA70EA-0C63-451E-8A44-A9B0827E0D2B}" destId="{411055F1-547D-44B5-9164-06B0A9C3AC3D}" srcOrd="16" destOrd="0" presId="urn:microsoft.com/office/officeart/2008/layout/HexagonCluster"/>
    <dgm:cxn modelId="{85B35283-6710-4487-958E-698F88FE776C}" type="presParOf" srcId="{411055F1-547D-44B5-9164-06B0A9C3AC3D}" destId="{EE0AE206-7ECF-44D5-8DB3-B7CEB84E0961}" srcOrd="0" destOrd="0" presId="urn:microsoft.com/office/officeart/2008/layout/HexagonCluster"/>
    <dgm:cxn modelId="{A87AFC34-8EA4-41A8-B0F3-A4714A002961}" type="presParOf" srcId="{68EA70EA-0C63-451E-8A44-A9B0827E0D2B}" destId="{88E465A7-F89D-4BC8-8948-CD96DBCB85F4}" srcOrd="17" destOrd="0" presId="urn:microsoft.com/office/officeart/2008/layout/HexagonCluster"/>
    <dgm:cxn modelId="{47358DA1-9CBF-4E5B-8992-0A27B0FDB1CF}" type="presParOf" srcId="{88E465A7-F89D-4BC8-8948-CD96DBCB85F4}" destId="{80D09CCD-0845-4F18-BDA4-8F5B588C99A6}" srcOrd="0" destOrd="0" presId="urn:microsoft.com/office/officeart/2008/layout/HexagonCluster"/>
    <dgm:cxn modelId="{1DBD6E6D-0314-4F84-A862-DB64368FB0F5}" type="presParOf" srcId="{68EA70EA-0C63-451E-8A44-A9B0827E0D2B}" destId="{49D111F5-45FF-461D-BC57-D0B0E13375E2}" srcOrd="18" destOrd="0" presId="urn:microsoft.com/office/officeart/2008/layout/HexagonCluster"/>
    <dgm:cxn modelId="{30940AFA-C0FF-4445-805C-446DFC87AC92}" type="presParOf" srcId="{49D111F5-45FF-461D-BC57-D0B0E13375E2}" destId="{C925A607-AF81-4D87-B314-2A730910A851}" srcOrd="0" destOrd="0" presId="urn:microsoft.com/office/officeart/2008/layout/HexagonCluster"/>
    <dgm:cxn modelId="{F9FB83D0-8E31-4DBE-8D49-CB394ECAC792}" type="presParOf" srcId="{68EA70EA-0C63-451E-8A44-A9B0827E0D2B}" destId="{B50B1DC4-33C7-468C-B52B-B5BBEC93163A}" srcOrd="19" destOrd="0" presId="urn:microsoft.com/office/officeart/2008/layout/HexagonCluster"/>
    <dgm:cxn modelId="{00431A57-7B50-4C62-9D29-51CFAFC7B2FA}" type="presParOf" srcId="{B50B1DC4-33C7-468C-B52B-B5BBEC93163A}" destId="{2666AD05-426F-47BC-85B0-7768D31BE8C8}" srcOrd="0" destOrd="0" presId="urn:microsoft.com/office/officeart/2008/layout/HexagonCluster"/>
    <dgm:cxn modelId="{18E6C769-F055-4496-A5AC-84B756557290}" type="presParOf" srcId="{68EA70EA-0C63-451E-8A44-A9B0827E0D2B}" destId="{B9C3B5FE-B646-4F31-9509-938CF789A864}" srcOrd="20" destOrd="0" presId="urn:microsoft.com/office/officeart/2008/layout/HexagonCluster"/>
    <dgm:cxn modelId="{CC991AE5-8234-45E2-AC28-3DA16380A304}" type="presParOf" srcId="{B9C3B5FE-B646-4F31-9509-938CF789A864}" destId="{CEF72E78-17FC-4C98-9479-162662C6D48E}" srcOrd="0" destOrd="0" presId="urn:microsoft.com/office/officeart/2008/layout/HexagonCluster"/>
    <dgm:cxn modelId="{6EB17E60-CFC7-41BF-AB75-72646651CC0A}" type="presParOf" srcId="{68EA70EA-0C63-451E-8A44-A9B0827E0D2B}" destId="{13B8F10B-5D46-4FAD-954C-3FC9B90D3F50}" srcOrd="21" destOrd="0" presId="urn:microsoft.com/office/officeart/2008/layout/HexagonCluster"/>
    <dgm:cxn modelId="{F62848D7-7A5D-4A62-AD4C-D47C33C92EBC}" type="presParOf" srcId="{13B8F10B-5D46-4FAD-954C-3FC9B90D3F50}" destId="{65848359-A584-4ADF-9ACB-3A4113A0405F}" srcOrd="0" destOrd="0" presId="urn:microsoft.com/office/officeart/2008/layout/HexagonCluster"/>
    <dgm:cxn modelId="{BFC6C33E-04ED-4BAC-A337-DE78D6B939CF}" type="presParOf" srcId="{68EA70EA-0C63-451E-8A44-A9B0827E0D2B}" destId="{A6289D4A-ACE9-4AE4-AEC8-DE8414D1450B}" srcOrd="22" destOrd="0" presId="urn:microsoft.com/office/officeart/2008/layout/HexagonCluster"/>
    <dgm:cxn modelId="{FB0871BE-3DF7-49AA-B71D-E5293A29E38E}" type="presParOf" srcId="{A6289D4A-ACE9-4AE4-AEC8-DE8414D1450B}" destId="{CD68E9F1-436B-4F6B-BC05-FC644D6CF41A}" srcOrd="0" destOrd="0" presId="urn:microsoft.com/office/officeart/2008/layout/HexagonCluster"/>
    <dgm:cxn modelId="{9F82C4CD-8F8D-4070-ACD4-83DBCCADC30E}" type="presParOf" srcId="{68EA70EA-0C63-451E-8A44-A9B0827E0D2B}" destId="{2AABD7F8-B966-417F-9A0D-A02B43CF277D}" srcOrd="23" destOrd="0" presId="urn:microsoft.com/office/officeart/2008/layout/HexagonCluster"/>
    <dgm:cxn modelId="{6A2CEF40-64BE-4948-8CE3-618D9C08CE18}" type="presParOf" srcId="{2AABD7F8-B966-417F-9A0D-A02B43CF277D}" destId="{49E3A5FD-27CF-4103-BBCB-A3598654931F}" srcOrd="0" destOrd="0" presId="urn:microsoft.com/office/officeart/2008/layout/HexagonCluster"/>
    <dgm:cxn modelId="{0BE45B27-5A0B-4FBA-AD9D-7DD391446A67}" type="presParOf" srcId="{68EA70EA-0C63-451E-8A44-A9B0827E0D2B}" destId="{9B7BD4DF-7B47-4DEC-9A73-B16E688C221F}" srcOrd="24" destOrd="0" presId="urn:microsoft.com/office/officeart/2008/layout/HexagonCluster"/>
    <dgm:cxn modelId="{DF892034-2A44-498F-B013-B80961969E9C}" type="presParOf" srcId="{9B7BD4DF-7B47-4DEC-9A73-B16E688C221F}" destId="{4F5EC665-872D-4137-B297-5CE86AA24921}" srcOrd="0" destOrd="0" presId="urn:microsoft.com/office/officeart/2008/layout/HexagonCluster"/>
    <dgm:cxn modelId="{61A33362-A1B7-4A69-97EC-26E8C65F21B3}" type="presParOf" srcId="{68EA70EA-0C63-451E-8A44-A9B0827E0D2B}" destId="{4C87EC2C-2473-4D4C-BDF8-0F99CCBF8ECF}" srcOrd="25" destOrd="0" presId="urn:microsoft.com/office/officeart/2008/layout/HexagonCluster"/>
    <dgm:cxn modelId="{3CD6400D-987C-4BF1-A5DE-4226BD1B62C8}" type="presParOf" srcId="{4C87EC2C-2473-4D4C-BDF8-0F99CCBF8ECF}" destId="{49744B6E-4DE0-4E68-8906-0392BCC47C30}" srcOrd="0" destOrd="0" presId="urn:microsoft.com/office/officeart/2008/layout/HexagonCluster"/>
    <dgm:cxn modelId="{DE3797F4-9193-4946-BA18-3A55E015DFD5}" type="presParOf" srcId="{68EA70EA-0C63-451E-8A44-A9B0827E0D2B}" destId="{5B7281EB-CA1E-4894-9345-79925DFE9C62}" srcOrd="26" destOrd="0" presId="urn:microsoft.com/office/officeart/2008/layout/HexagonCluster"/>
    <dgm:cxn modelId="{AE93CF89-56A8-46A4-B1A2-E6FAAFB67BE5}" type="presParOf" srcId="{5B7281EB-CA1E-4894-9345-79925DFE9C62}" destId="{F90EBDCA-7E78-4A1A-8F07-6A17C5E70E7B}" srcOrd="0" destOrd="0" presId="urn:microsoft.com/office/officeart/2008/layout/HexagonCluster"/>
    <dgm:cxn modelId="{0ECFA453-4C9C-4FD4-B14D-4EF1EC47CA15}" type="presParOf" srcId="{68EA70EA-0C63-451E-8A44-A9B0827E0D2B}" destId="{6F2FCD0D-8C7D-40C5-9680-4505C70EFB25}" srcOrd="27" destOrd="0" presId="urn:microsoft.com/office/officeart/2008/layout/HexagonCluster"/>
    <dgm:cxn modelId="{638AC125-FBC6-4D63-A0A4-5331D186BA0C}" type="presParOf" srcId="{6F2FCD0D-8C7D-40C5-9680-4505C70EFB25}" destId="{A4795385-3205-4616-9CDE-D1786C01E1DC}" srcOrd="0" destOrd="0" presId="urn:microsoft.com/office/officeart/2008/layout/HexagonCluster"/>
    <dgm:cxn modelId="{3629E16D-5243-4A09-B677-98F50BDC1D5A}" type="presParOf" srcId="{68EA70EA-0C63-451E-8A44-A9B0827E0D2B}" destId="{38BB5CB3-9962-47A7-909D-B9664BE0C77D}" srcOrd="28" destOrd="0" presId="urn:microsoft.com/office/officeart/2008/layout/HexagonCluster"/>
    <dgm:cxn modelId="{FEF67F9E-7C4C-41F9-BB03-C5BF661D02A3}" type="presParOf" srcId="{38BB5CB3-9962-47A7-909D-B9664BE0C77D}" destId="{1B675B65-F8EC-4EF4-87CA-18339EC3B4A0}" srcOrd="0" destOrd="0" presId="urn:microsoft.com/office/officeart/2008/layout/HexagonCluster"/>
    <dgm:cxn modelId="{1D73C92D-6A7D-409A-A950-E9ABB87070D7}" type="presParOf" srcId="{68EA70EA-0C63-451E-8A44-A9B0827E0D2B}" destId="{A55DD5C4-15A2-4721-8D38-C670062615C6}" srcOrd="29" destOrd="0" presId="urn:microsoft.com/office/officeart/2008/layout/HexagonCluster"/>
    <dgm:cxn modelId="{0FAD1626-89BD-4E74-957F-F83A90F6E380}" type="presParOf" srcId="{A55DD5C4-15A2-4721-8D38-C670062615C6}" destId="{0A56A7F5-B933-4331-B023-1D42A076B587}" srcOrd="0" destOrd="0" presId="urn:microsoft.com/office/officeart/2008/layout/HexagonCluster"/>
    <dgm:cxn modelId="{04E13CD2-9408-46C0-BB70-979B43AE6319}" type="presParOf" srcId="{68EA70EA-0C63-451E-8A44-A9B0827E0D2B}" destId="{D8D96D2A-324C-4CD0-9A36-2A0A549414AF}" srcOrd="30" destOrd="0" presId="urn:microsoft.com/office/officeart/2008/layout/HexagonCluster"/>
    <dgm:cxn modelId="{259D0DC0-A3C8-4B13-9D93-6AD8D14ABAE0}" type="presParOf" srcId="{D8D96D2A-324C-4CD0-9A36-2A0A549414AF}" destId="{07A9474F-378B-40F9-BD29-749FB8EAE17E}" srcOrd="0" destOrd="0" presId="urn:microsoft.com/office/officeart/2008/layout/HexagonCluster"/>
    <dgm:cxn modelId="{F4F25485-F446-44AC-B93E-AF2B13DD72C4}" type="presParOf" srcId="{68EA70EA-0C63-451E-8A44-A9B0827E0D2B}" destId="{AFB17EE1-4D70-4C81-BA50-260F118B5FAF}" srcOrd="31" destOrd="0" presId="urn:microsoft.com/office/officeart/2008/layout/HexagonCluster"/>
    <dgm:cxn modelId="{C24AE48F-9681-482C-A2EB-3B31B75B2241}" type="presParOf" srcId="{AFB17EE1-4D70-4C81-BA50-260F118B5FAF}" destId="{2BD8B2C7-8B55-4BCC-BD29-E2743571D894}" srcOrd="0" destOrd="0" presId="urn:microsoft.com/office/officeart/2008/layout/HexagonCluster"/>
    <dgm:cxn modelId="{62165D51-C7DE-42C7-9BE9-D5BF3E3055EE}" type="presParOf" srcId="{68EA70EA-0C63-451E-8A44-A9B0827E0D2B}" destId="{1807174D-8848-448D-A9FC-D9FE30C5CCAA}" srcOrd="32" destOrd="0" presId="urn:microsoft.com/office/officeart/2008/layout/HexagonCluster"/>
    <dgm:cxn modelId="{1C1D4228-0CF6-4AE4-AF8D-6048F999EA11}" type="presParOf" srcId="{1807174D-8848-448D-A9FC-D9FE30C5CCAA}" destId="{B9F4EE4B-AB75-43F2-99D8-CBFB8B4960ED}" srcOrd="0" destOrd="0" presId="urn:microsoft.com/office/officeart/2008/layout/HexagonCluster"/>
    <dgm:cxn modelId="{3FD9D727-FB9E-451F-8A38-C9FC0955DE20}" type="presParOf" srcId="{68EA70EA-0C63-451E-8A44-A9B0827E0D2B}" destId="{435CFE0A-6AEF-48D7-88A6-00AA14FCD88A}" srcOrd="33" destOrd="0" presId="urn:microsoft.com/office/officeart/2008/layout/HexagonCluster"/>
    <dgm:cxn modelId="{DA93B9C0-1063-441C-9A7B-513FA5556DB4}" type="presParOf" srcId="{435CFE0A-6AEF-48D7-88A6-00AA14FCD88A}" destId="{8CE82D2B-BC39-4F8D-ADC1-398D23ED9E9F}" srcOrd="0" destOrd="0" presId="urn:microsoft.com/office/officeart/2008/layout/HexagonCluster"/>
    <dgm:cxn modelId="{E48874F4-AFE0-49F9-AFA7-FB6D0252A3D1}" type="presParOf" srcId="{68EA70EA-0C63-451E-8A44-A9B0827E0D2B}" destId="{F32CD74E-C2A4-46CE-8672-A00E69C2CA4B}" srcOrd="34" destOrd="0" presId="urn:microsoft.com/office/officeart/2008/layout/HexagonCluster"/>
    <dgm:cxn modelId="{A7230272-2A0E-4C57-82D2-868941882B63}" type="presParOf" srcId="{F32CD74E-C2A4-46CE-8672-A00E69C2CA4B}" destId="{943A62B5-6DB8-441B-9A69-260F08A15E10}" srcOrd="0" destOrd="0" presId="urn:microsoft.com/office/officeart/2008/layout/HexagonCluster"/>
    <dgm:cxn modelId="{A62FD5D4-F2E4-4307-B47A-A0518B517CA9}" type="presParOf" srcId="{68EA70EA-0C63-451E-8A44-A9B0827E0D2B}" destId="{DABF8637-17A0-4211-8F84-FE39CADE0F6A}" srcOrd="35" destOrd="0" presId="urn:microsoft.com/office/officeart/2008/layout/HexagonCluster"/>
    <dgm:cxn modelId="{1DAA9B42-F045-433E-A4D3-3D70811553AB}" type="presParOf" srcId="{DABF8637-17A0-4211-8F84-FE39CADE0F6A}" destId="{0E784E97-4BB7-44F2-A2EE-1CEBE3F32026}" srcOrd="0" destOrd="0" presId="urn:microsoft.com/office/officeart/2008/layout/HexagonCluster"/>
    <dgm:cxn modelId="{7B76B39A-7B07-47BB-9D73-1AEED000D7F7}" type="presParOf" srcId="{68EA70EA-0C63-451E-8A44-A9B0827E0D2B}" destId="{744E7E5A-D877-430C-B090-E18F2989CCA9}" srcOrd="36" destOrd="0" presId="urn:microsoft.com/office/officeart/2008/layout/HexagonCluster"/>
    <dgm:cxn modelId="{BCB62F36-E933-4BF5-A585-863AFCD39504}" type="presParOf" srcId="{744E7E5A-D877-430C-B090-E18F2989CCA9}" destId="{18D25BA0-23DC-4EFD-9B69-0C53AE318CB1}" srcOrd="0" destOrd="0" presId="urn:microsoft.com/office/officeart/2008/layout/HexagonCluster"/>
    <dgm:cxn modelId="{D9DE0D17-4969-47C9-8074-2569225E450D}" type="presParOf" srcId="{68EA70EA-0C63-451E-8A44-A9B0827E0D2B}" destId="{C0294E37-0E31-45E5-8D48-DB5978217D85}" srcOrd="37" destOrd="0" presId="urn:microsoft.com/office/officeart/2008/layout/HexagonCluster"/>
    <dgm:cxn modelId="{363601CA-AE61-41B3-8B3B-8531B8632A6E}" type="presParOf" srcId="{C0294E37-0E31-45E5-8D48-DB5978217D85}" destId="{FA4B4605-4376-46B8-B873-037C666B0864}" srcOrd="0" destOrd="0" presId="urn:microsoft.com/office/officeart/2008/layout/HexagonCluster"/>
    <dgm:cxn modelId="{0BA2155D-66EB-4FCC-B202-AFCA1BD76DA2}" type="presParOf" srcId="{68EA70EA-0C63-451E-8A44-A9B0827E0D2B}" destId="{B8810D0F-C81D-41BC-B45B-51FFCACFB8E5}" srcOrd="38" destOrd="0" presId="urn:microsoft.com/office/officeart/2008/layout/HexagonCluster"/>
    <dgm:cxn modelId="{EBC90E67-9DBC-453B-AD58-57DC2C24B097}" type="presParOf" srcId="{B8810D0F-C81D-41BC-B45B-51FFCACFB8E5}" destId="{B8E2621B-E1E1-4EA0-8E80-20C458DFCF54}" srcOrd="0" destOrd="0" presId="urn:microsoft.com/office/officeart/2008/layout/HexagonCluster"/>
    <dgm:cxn modelId="{558D5233-85C3-4CE0-A9E4-F7E53309339B}" type="presParOf" srcId="{68EA70EA-0C63-451E-8A44-A9B0827E0D2B}" destId="{61FB16C7-D05C-4A87-8205-29E8B8B6B37F}" srcOrd="39" destOrd="0" presId="urn:microsoft.com/office/officeart/2008/layout/HexagonCluster"/>
    <dgm:cxn modelId="{C35946D9-8D4C-497C-B061-78A687F687B5}" type="presParOf" srcId="{61FB16C7-D05C-4A87-8205-29E8B8B6B37F}" destId="{F59F910B-6A2A-4094-8DA2-0DD480D70750}" srcOrd="0" destOrd="0" presId="urn:microsoft.com/office/officeart/2008/layout/HexagonCluster"/>
    <dgm:cxn modelId="{2ECF6F2B-ECD9-4B56-BA88-1D47663CAD3C}" type="presParOf" srcId="{68EA70EA-0C63-451E-8A44-A9B0827E0D2B}" destId="{3449B663-0D3C-48A9-B96F-F866FFB52BC2}" srcOrd="40" destOrd="0" presId="urn:microsoft.com/office/officeart/2008/layout/HexagonCluster"/>
    <dgm:cxn modelId="{E5F3F17A-7FC2-4342-85E4-EDD2AEB70922}" type="presParOf" srcId="{3449B663-0D3C-48A9-B96F-F866FFB52BC2}" destId="{DCC9864F-4082-4F61-A637-98BD06E2CDE8}" srcOrd="0" destOrd="0" presId="urn:microsoft.com/office/officeart/2008/layout/HexagonCluster"/>
    <dgm:cxn modelId="{A31420F8-EC6C-4661-8BA6-307E69D32201}" type="presParOf" srcId="{68EA70EA-0C63-451E-8A44-A9B0827E0D2B}" destId="{0F963C2F-908A-4CA8-8E6C-FAEF2868A074}" srcOrd="41" destOrd="0" presId="urn:microsoft.com/office/officeart/2008/layout/HexagonCluster"/>
    <dgm:cxn modelId="{0B178B0B-2B18-446A-A2A4-D1148A0A438F}" type="presParOf" srcId="{0F963C2F-908A-4CA8-8E6C-FAEF2868A074}" destId="{7F0F9E74-A5C4-4676-86D1-1138EFDAF326}" srcOrd="0" destOrd="0" presId="urn:microsoft.com/office/officeart/2008/layout/HexagonCluster"/>
    <dgm:cxn modelId="{C06BA148-1CCA-47D3-AC3D-531C2B995FC4}" type="presParOf" srcId="{68EA70EA-0C63-451E-8A44-A9B0827E0D2B}" destId="{37709320-4AEC-435C-A4F9-DA20D0361AD5}" srcOrd="42" destOrd="0" presId="urn:microsoft.com/office/officeart/2008/layout/HexagonCluster"/>
    <dgm:cxn modelId="{2F90E607-1C5D-4EC3-BE9A-CF1531C05D2C}" type="presParOf" srcId="{37709320-4AEC-435C-A4F9-DA20D0361AD5}" destId="{12D7C7A5-C9DA-412C-8481-1A921DB16037}" srcOrd="0" destOrd="0" presId="urn:microsoft.com/office/officeart/2008/layout/HexagonCluster"/>
    <dgm:cxn modelId="{BF5BC8C1-18FA-4DDB-BB30-4A33EE47536B}" type="presParOf" srcId="{68EA70EA-0C63-451E-8A44-A9B0827E0D2B}" destId="{AE833CE6-9C09-42DF-BA18-71216494A720}" srcOrd="43" destOrd="0" presId="urn:microsoft.com/office/officeart/2008/layout/HexagonCluster"/>
    <dgm:cxn modelId="{F90F6F8A-1C7A-4D99-A944-E18CE0C5477C}" type="presParOf" srcId="{AE833CE6-9C09-42DF-BA18-71216494A720}" destId="{63EDFAC7-843C-4266-AF99-0BF9797775A3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771743848" name=""/>
      <dsp:cNvGrpSpPr/>
    </dsp:nvGrpSpPr>
    <dsp:grpSpPr bwMode="auto">
      <a:xfrm>
        <a:off x="0" y="0"/>
        <a:ext cx="12291896" cy="6115050"/>
        <a:chOff x="0" y="0"/>
        <a:chExt cx="12291896" cy="6115050"/>
      </a:xfrm>
    </dsp:grpSpPr>
    <dsp:sp modelId="{4D6BAC88-1572-4406-B013-B8E94C368DEA}">
      <dsp:nvSpPr>
        <dsp:cNvPr id="0" name=""/>
        <dsp:cNvSpPr/>
      </dsp:nvSpPr>
      <dsp:spPr bwMode="auto">
        <a:xfrm>
          <a:off x="2013041" y="908231"/>
          <a:ext cx="2651726" cy="1827039"/>
        </a:xfrm>
        <a:prstGeom prst="roundRect">
          <a:avLst>
            <a:gd name="adj" fmla="val 16667"/>
          </a:avLst>
        </a:prstGeom>
        <a:blipFill>
          <a:blip r:embed="rId1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29B491FC-37CB-4934-953C-1300D58FC43F}">
      <dsp:nvSpPr>
        <dsp:cNvPr id="0" name=""/>
        <dsp:cNvSpPr/>
      </dsp:nvSpPr>
      <dsp:spPr bwMode="auto">
        <a:xfrm>
          <a:off x="0" y="605627"/>
          <a:ext cx="2064210" cy="14367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800" b="1" i="1">
              <a:latin typeface="Times New Roman"/>
              <a:ea typeface="Cambria Math"/>
              <a:cs typeface="Times New Roman"/>
            </a:rPr>
            <a:t>Планируемый объем жилищного строительства в 2025 году составляет         15,1 тыс. кв. м жилья</a:t>
          </a:r>
          <a:endParaRPr lang="ru-RU" i="1">
            <a:latin typeface="Times New Roman"/>
            <a:cs typeface="Times New Roman"/>
          </a:endParaRPr>
        </a:p>
      </dsp:txBody>
      <dsp:txXfrm>
        <a:off x="42081" y="647707"/>
        <a:ext cx="1980048" cy="1352585"/>
      </dsp:txXfrm>
    </dsp:sp>
    <dsp:sp modelId="{BBEE80A3-D0D0-4E67-8328-EB82DE9259ED}">
      <dsp:nvSpPr>
        <dsp:cNvPr id="0" name=""/>
        <dsp:cNvSpPr/>
      </dsp:nvSpPr>
      <dsp:spPr bwMode="auto">
        <a:xfrm>
          <a:off x="4873437" y="834389"/>
          <a:ext cx="2651726" cy="1827039"/>
        </a:xfrm>
        <a:prstGeom prst="roundRect">
          <a:avLst>
            <a:gd name="adj" fmla="val 16667"/>
          </a:avLst>
        </a:prstGeom>
        <a:blipFill>
          <a:blip r:embed="rId2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A8E7D5DF-DB1E-4911-AB3B-CBD978D3A96B}">
      <dsp:nvSpPr>
        <dsp:cNvPr id="0" name=""/>
        <dsp:cNvSpPr/>
      </dsp:nvSpPr>
      <dsp:spPr bwMode="auto">
        <a:xfrm>
          <a:off x="3621769" y="203719"/>
          <a:ext cx="5248297" cy="603516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>
              <a:latin typeface="DIN Pro Bold"/>
              <a:ea typeface="+mn-ea"/>
              <a:cs typeface="DIN Pro Bold"/>
            </a:rPr>
            <a:t> </a:t>
          </a:r>
          <a:r>
            <a:rPr lang="ru-RU" sz="1800" b="1" i="1">
              <a:latin typeface="Times New Roman"/>
              <a:ea typeface="+mn-ea"/>
              <a:cs typeface="Times New Roman"/>
            </a:rPr>
            <a:t>Благоустройство спортивной зоны в районе памятника Первопроходцев </a:t>
          </a:r>
          <a:r>
            <a:rPr lang="ru-RU" sz="1800" b="1" i="1">
              <a:latin typeface="Times New Roman"/>
              <a:ea typeface="+mn-ea"/>
              <a:cs typeface="Times New Roman"/>
            </a:rPr>
            <a:t>г.Мегион</a:t>
          </a:r>
          <a:endParaRPr lang="ru-RU" sz="1800" b="1" i="1">
            <a:latin typeface="Times New Roman"/>
            <a:ea typeface="+mn-ea"/>
            <a:cs typeface="Times New Roman"/>
          </a:endParaRPr>
        </a:p>
        <a:p>
          <a:pPr lvl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lang="ru-RU" sz="1600" b="1" i="1">
            <a:latin typeface="Times New Roman"/>
            <a:ea typeface="Cambria"/>
            <a:cs typeface="Times New Roman"/>
          </a:endParaRPr>
        </a:p>
      </dsp:txBody>
      <dsp:txXfrm>
        <a:off x="3639445" y="221395"/>
        <a:ext cx="5212945" cy="568164"/>
      </dsp:txXfrm>
    </dsp:sp>
    <dsp:sp modelId="{127FAD8A-5BD1-4787-A61D-960C463E1383}">
      <dsp:nvSpPr>
        <dsp:cNvPr id="0" name=""/>
        <dsp:cNvSpPr/>
      </dsp:nvSpPr>
      <dsp:spPr bwMode="auto">
        <a:xfrm>
          <a:off x="7736247" y="876729"/>
          <a:ext cx="2651726" cy="1827039"/>
        </a:xfrm>
        <a:prstGeom prst="roundRect">
          <a:avLst>
            <a:gd name="adj" fmla="val 16667"/>
          </a:avLst>
        </a:prstGeom>
        <a:blipFill>
          <a:blip r:embed="rId3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23EDF082-A4E9-48C7-AA67-6985132F4BFC}">
      <dsp:nvSpPr>
        <dsp:cNvPr id="0" name=""/>
        <dsp:cNvSpPr/>
      </dsp:nvSpPr>
      <dsp:spPr bwMode="auto">
        <a:xfrm>
          <a:off x="10267303" y="662825"/>
          <a:ext cx="2024592" cy="1267141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Модернизация систем энергоснабжения (реконструкция и новое строительство) в рамках инвестиционной программы АО «ЮТЭК-региональные сети»</a:t>
          </a:r>
          <a:endParaRPr lang="ru-RU" sz="1600" b="1" i="1">
            <a:latin typeface="Times New Roman"/>
            <a:ea typeface="Cambria Math"/>
            <a:cs typeface="Times New Roman"/>
          </a:endParaRPr>
        </a:p>
      </dsp:txBody>
      <dsp:txXfrm>
        <a:off x="10304416" y="699938"/>
        <a:ext cx="1950367" cy="1192916"/>
      </dsp:txXfrm>
    </dsp:sp>
    <dsp:sp modelId="{9211545C-009F-4090-B026-921AC064F0E4}">
      <dsp:nvSpPr>
        <dsp:cNvPr id="0" name=""/>
        <dsp:cNvSpPr/>
      </dsp:nvSpPr>
      <dsp:spPr bwMode="auto">
        <a:xfrm>
          <a:off x="7780772" y="3184005"/>
          <a:ext cx="2619826" cy="1827039"/>
        </a:xfrm>
        <a:prstGeom prst="roundRect">
          <a:avLst>
            <a:gd name="adj" fmla="val 16667"/>
          </a:avLst>
        </a:prstGeom>
        <a:blipFill>
          <a:blip r:embed="rId4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D19CFA85-E789-4743-A2D8-13A7B7E75FCE}">
      <dsp:nvSpPr>
        <dsp:cNvPr id="0" name=""/>
        <dsp:cNvSpPr/>
      </dsp:nvSpPr>
      <dsp:spPr bwMode="auto">
        <a:xfrm>
          <a:off x="7873437" y="4943853"/>
          <a:ext cx="4366598" cy="84889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Ремонт участков автомобильных дорог местного значения в городе 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Мегионе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 по улицам Нефтяников и </a:t>
          </a:r>
          <a:r>
            <a:rPr lang="ru-RU" sz="1600" b="1" i="1">
              <a:latin typeface="Times New Roman"/>
              <a:ea typeface="Cambria Math"/>
              <a:cs typeface="Times New Roman"/>
            </a:rPr>
            <a:t>В.А.Абазарова</a:t>
          </a:r>
          <a:endParaRPr lang="ru-RU" sz="1600" b="1" i="1">
            <a:latin typeface="Times New Roman"/>
            <a:ea typeface="Cambria Math"/>
            <a:cs typeface="Times New Roman"/>
          </a:endParaRPr>
        </a:p>
      </dsp:txBody>
      <dsp:txXfrm>
        <a:off x="7873437" y="4943853"/>
        <a:ext cx="4366598" cy="848893"/>
      </dsp:txXfrm>
    </dsp:sp>
    <dsp:sp modelId="{12EF2EF4-AB03-488F-A057-801771A41B18}">
      <dsp:nvSpPr>
        <dsp:cNvPr id="0" name=""/>
        <dsp:cNvSpPr/>
      </dsp:nvSpPr>
      <dsp:spPr bwMode="auto">
        <a:xfrm>
          <a:off x="2063402" y="3200214"/>
          <a:ext cx="2651726" cy="1827039"/>
        </a:xfrm>
        <a:prstGeom prst="roundRect">
          <a:avLst>
            <a:gd name="adj" fmla="val 16667"/>
          </a:avLst>
        </a:prstGeom>
        <a:blipFill>
          <a:blip r:embed="rId5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83CA1D5D-140E-47FE-B2CA-76F0571744FB}">
      <dsp:nvSpPr>
        <dsp:cNvPr id="0" name=""/>
        <dsp:cNvSpPr/>
      </dsp:nvSpPr>
      <dsp:spPr bwMode="auto">
        <a:xfrm>
          <a:off x="323763" y="4938974"/>
          <a:ext cx="2651726" cy="98379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 i="1">
              <a:latin typeface="Times New Roman"/>
              <a:ea typeface="Cambria Math"/>
              <a:cs typeface="Times New Roman"/>
            </a:rPr>
            <a:t>Заключительный этап капитального ремонта здания корпуса №1 МАОУ «СОШ №4».</a:t>
          </a:r>
          <a:endParaRPr lang="ru-RU" sz="1600" b="1" i="1">
            <a:latin typeface="Times New Roman"/>
            <a:ea typeface="Cambria Math"/>
            <a:cs typeface="Times New Roman"/>
          </a:endParaRPr>
        </a:p>
      </dsp:txBody>
      <dsp:txXfrm>
        <a:off x="323763" y="4938974"/>
        <a:ext cx="2651726" cy="983790"/>
      </dsp:txXfrm>
    </dsp:sp>
    <dsp:sp modelId="{6330C2BE-D4D2-4FA1-9FC9-DCECB3FBC9A7}">
      <dsp:nvSpPr>
        <dsp:cNvPr id="0" name=""/>
        <dsp:cNvSpPr/>
      </dsp:nvSpPr>
      <dsp:spPr bwMode="auto">
        <a:xfrm>
          <a:off x="4942016" y="3636485"/>
          <a:ext cx="2651726" cy="1827039"/>
        </a:xfrm>
        <a:prstGeom prst="roundRect">
          <a:avLst>
            <a:gd name="adj" fmla="val 16667"/>
          </a:avLst>
        </a:prstGeom>
        <a:blipFill>
          <a:blip r:embed="rId6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</dsp:sp>
    <dsp:sp modelId="{C08A7FE7-43F2-4EC9-B35C-F9D6ED781D22}">
      <dsp:nvSpPr>
        <dsp:cNvPr id="0" name=""/>
        <dsp:cNvSpPr/>
      </dsp:nvSpPr>
      <dsp:spPr bwMode="auto">
        <a:xfrm>
          <a:off x="4776071" y="5490442"/>
          <a:ext cx="2651726" cy="517926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300" b="1">
              <a:latin typeface="DIN Pro Bold"/>
              <a:ea typeface="+mn-ea"/>
              <a:cs typeface="DIN Pro Bold"/>
            </a:rPr>
            <a:t> </a:t>
          </a:r>
          <a:endParaRPr lang="ru-RU" sz="1600" b="1">
            <a:latin typeface="Times New Roman"/>
            <a:ea typeface="Cambria Math"/>
            <a:cs typeface="Times New Roman"/>
          </a:endParaRPr>
        </a:p>
      </dsp:txBody>
      <dsp:txXfrm>
        <a:off x="4791241" y="5505611"/>
        <a:ext cx="2621386" cy="487586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13396553" name=""/>
      <dsp:cNvGrpSpPr/>
    </dsp:nvGrpSpPr>
    <dsp:grpSpPr bwMode="auto">
      <a:xfrm>
        <a:off x="0" y="0"/>
        <a:ext cx="12881113" cy="6206960"/>
        <a:chOff x="0" y="0"/>
        <a:chExt cx="12881113" cy="6206960"/>
      </a:xfrm>
    </dsp:grpSpPr>
    <dsp:sp modelId="{69EDE3C1-AD82-4E39-8EC3-065500DA2674}">
      <dsp:nvSpPr>
        <dsp:cNvPr id="0" name=""/>
        <dsp:cNvSpPr/>
      </dsp:nvSpPr>
      <dsp:spPr bwMode="auto">
        <a:xfrm>
          <a:off x="3816034" y="1124773"/>
          <a:ext cx="1602003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Инвестиционный уполномоченный </a:t>
          </a:r>
          <a:endParaRPr/>
        </a:p>
      </dsp:txBody>
      <dsp:txXfrm>
        <a:off x="4055518" y="1314896"/>
        <a:ext cx="1123035" cy="891560"/>
      </dsp:txXfrm>
    </dsp:sp>
    <dsp:sp modelId="{2D0C1EA2-EABF-4F64-A193-52395046C62A}">
      <dsp:nvSpPr>
        <dsp:cNvPr id="0" name=""/>
        <dsp:cNvSpPr/>
      </dsp:nvSpPr>
      <dsp:spPr bwMode="auto">
        <a:xfrm>
          <a:off x="3044855" y="3384615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503F834E-3EAF-411D-A67D-B04895633659}">
      <dsp:nvSpPr>
        <dsp:cNvPr id="0" name=""/>
        <dsp:cNvSpPr/>
      </dsp:nvSpPr>
      <dsp:spPr bwMode="auto">
        <a:xfrm>
          <a:off x="1523463" y="48533"/>
          <a:ext cx="2305293" cy="2030171"/>
        </a:xfrm>
        <a:prstGeom prst="hexagon">
          <a:avLst>
            <a:gd name="adj" fmla="val 25000"/>
            <a:gd name="vf" fmla="val 115470"/>
          </a:avLst>
        </a:prstGeom>
        <a:blipFill>
          <a:blip r:embed="rId1"/>
          <a:srcRect l="4545" t="0" r="4545" b="0"/>
          <a:stretch/>
        </a:blipFill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02662BA6-2499-4D8D-B9D8-6C2CE3843F8A}">
      <dsp:nvSpPr>
        <dsp:cNvPr id="0" name=""/>
        <dsp:cNvSpPr/>
      </dsp:nvSpPr>
      <dsp:spPr bwMode="auto">
        <a:xfrm>
          <a:off x="2391341" y="316608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4AB9BA1A-2D94-4DD0-B4BA-8CF1DEB6DD8A}">
      <dsp:nvSpPr>
        <dsp:cNvPr id="0" name=""/>
        <dsp:cNvSpPr/>
      </dsp:nvSpPr>
      <dsp:spPr bwMode="auto">
        <a:xfrm>
          <a:off x="5695607" y="181117"/>
          <a:ext cx="1791620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Документ стратегического планирования </a:t>
          </a:r>
          <a:endParaRPr/>
        </a:p>
      </dsp:txBody>
      <dsp:txXfrm>
        <a:off x="5950893" y="362335"/>
        <a:ext cx="1281049" cy="909370"/>
      </dsp:txXfrm>
    </dsp:sp>
    <dsp:sp modelId="{DE3699E8-8AB0-4036-84E6-D58452154398}">
      <dsp:nvSpPr>
        <dsp:cNvPr id="0" name=""/>
        <dsp:cNvSpPr/>
      </dsp:nvSpPr>
      <dsp:spPr bwMode="auto">
        <a:xfrm>
          <a:off x="11157861" y="3880218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40881393-20DB-45BA-97C6-5BF6819F5F7A}">
      <dsp:nvSpPr>
        <dsp:cNvPr id="0" name=""/>
        <dsp:cNvSpPr/>
      </dsp:nvSpPr>
      <dsp:spPr bwMode="auto">
        <a:xfrm>
          <a:off x="9001119" y="4286747"/>
          <a:ext cx="2352664" cy="1721211"/>
        </a:xfrm>
        <a:prstGeom prst="hexagon">
          <a:avLst>
            <a:gd name="adj" fmla="val 25000"/>
            <a:gd name="vf" fmla="val 115470"/>
          </a:avLst>
        </a:prstGeom>
        <a:blipFill>
          <a:blip r:embed="rId2"/>
          <a:srcRect l="0" t="980" r="0" b="980"/>
          <a:stretch/>
        </a:blipFill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AA82312E-041A-4EC4-BACA-97E9848AE642}">
      <dsp:nvSpPr>
        <dsp:cNvPr id="0" name=""/>
        <dsp:cNvSpPr/>
      </dsp:nvSpPr>
      <dsp:spPr bwMode="auto">
        <a:xfrm>
          <a:off x="7482379" y="294232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E83E1F26-3502-43F1-AAE8-8B3AE44E13EB}">
      <dsp:nvSpPr>
        <dsp:cNvPr id="0" name=""/>
        <dsp:cNvSpPr/>
      </dsp:nvSpPr>
      <dsp:spPr bwMode="auto">
        <a:xfrm>
          <a:off x="1923998" y="2186963"/>
          <a:ext cx="1618297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Раздел на информационном ресурсе</a:t>
          </a:r>
          <a:endParaRPr/>
        </a:p>
      </dsp:txBody>
      <dsp:txXfrm>
        <a:off x="2164840" y="2376239"/>
        <a:ext cx="1136613" cy="893254"/>
      </dsp:txXfrm>
    </dsp:sp>
    <dsp:sp modelId="{F623A685-93EF-482E-9346-01C15860DBEF}">
      <dsp:nvSpPr>
        <dsp:cNvPr id="0" name=""/>
        <dsp:cNvSpPr/>
      </dsp:nvSpPr>
      <dsp:spPr bwMode="auto">
        <a:xfrm>
          <a:off x="10637222" y="454844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B1B3B7A2-CCE8-49E1-BA02-B7D6DDCE4587}">
      <dsp:nvSpPr>
        <dsp:cNvPr id="0" name=""/>
        <dsp:cNvSpPr/>
      </dsp:nvSpPr>
      <dsp:spPr bwMode="auto">
        <a:xfrm>
          <a:off x="10937188" y="4269172"/>
          <a:ext cx="1943924" cy="193778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CA8AA25E-B1C6-499F-8993-758F3428E39E}">
      <dsp:nvSpPr>
        <dsp:cNvPr id="0" name=""/>
        <dsp:cNvSpPr/>
      </dsp:nvSpPr>
      <dsp:spPr bwMode="auto">
        <a:xfrm>
          <a:off x="6983737" y="395470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13E204EF-C0B5-41C5-BF73-AE078AB3E791}">
      <dsp:nvSpPr>
        <dsp:cNvPr id="0" name=""/>
        <dsp:cNvSpPr/>
      </dsp:nvSpPr>
      <dsp:spPr bwMode="auto">
        <a:xfrm>
          <a:off x="11159856" y="3391743"/>
          <a:ext cx="165632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Совещательный орган при главе</a:t>
          </a:r>
          <a:endParaRPr/>
        </a:p>
      </dsp:txBody>
      <dsp:txXfrm>
        <a:off x="11403867" y="3579107"/>
        <a:ext cx="1168299" cy="897078"/>
      </dsp:txXfrm>
    </dsp:sp>
    <dsp:sp modelId="{8E1DD6EF-D276-4B65-87E3-2AD64E3377E8}">
      <dsp:nvSpPr>
        <dsp:cNvPr id="0" name=""/>
        <dsp:cNvSpPr/>
      </dsp:nvSpPr>
      <dsp:spPr bwMode="auto">
        <a:xfrm>
          <a:off x="7505663" y="1175538"/>
          <a:ext cx="172494" cy="1489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CABDB52C-49C1-4F9E-9DBC-39904F30B502}">
      <dsp:nvSpPr>
        <dsp:cNvPr id="0" name=""/>
        <dsp:cNvSpPr/>
      </dsp:nvSpPr>
      <dsp:spPr bwMode="auto">
        <a:xfrm>
          <a:off x="0" y="3305496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2F016192-8AC8-4783-8D10-6F41AB78E4F9}">
      <dsp:nvSpPr>
        <dsp:cNvPr id="0" name=""/>
        <dsp:cNvSpPr/>
      </dsp:nvSpPr>
      <dsp:spPr bwMode="auto">
        <a:xfrm>
          <a:off x="8701166" y="462601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EE0AE206-7ECF-44D5-8DB3-B7CEB84E0961}">
      <dsp:nvSpPr>
        <dsp:cNvPr id="0" name=""/>
        <dsp:cNvSpPr/>
      </dsp:nvSpPr>
      <dsp:spPr bwMode="auto">
        <a:xfrm>
          <a:off x="7587244" y="1124771"/>
          <a:ext cx="1629036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Регламент сопровождения инвестиционных проектов </a:t>
          </a:r>
          <a:endParaRPr/>
        </a:p>
      </dsp:txBody>
      <dsp:txXfrm>
        <a:off x="7828981" y="1313497"/>
        <a:ext cx="1145562" cy="894352"/>
      </dsp:txXfrm>
    </dsp:sp>
    <dsp:sp modelId="{80D09CCD-0845-4F18-BDA4-8F5B588C99A6}">
      <dsp:nvSpPr>
        <dsp:cNvPr id="0" name=""/>
        <dsp:cNvSpPr/>
      </dsp:nvSpPr>
      <dsp:spPr bwMode="auto">
        <a:xfrm>
          <a:off x="8441823" y="74994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C925A607-AF81-4D87-B314-2A730910A851}">
      <dsp:nvSpPr>
        <dsp:cNvPr id="0" name=""/>
        <dsp:cNvSpPr/>
      </dsp:nvSpPr>
      <dsp:spPr bwMode="auto">
        <a:xfrm>
          <a:off x="5137899" y="1611775"/>
          <a:ext cx="2888497" cy="2486991"/>
        </a:xfrm>
        <a:prstGeom prst="hexagon">
          <a:avLst>
            <a:gd name="adj" fmla="val 25000"/>
            <a:gd name="vf" fmla="val 115470"/>
          </a:avLst>
        </a:prstGeom>
        <a:blipFill>
          <a:blip r:embed="rId3"/>
          <a:srcRect l="6870" t="0" r="16793" b="0"/>
          <a:stretch/>
        </a:blipFill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2666AD05-426F-47BC-85B0-7768D31BE8C8}">
      <dsp:nvSpPr>
        <dsp:cNvPr id="0" name=""/>
        <dsp:cNvSpPr/>
      </dsp:nvSpPr>
      <dsp:spPr bwMode="auto">
        <a:xfrm>
          <a:off x="11884775" y="233883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CEF72E78-17FC-4C98-9479-162662C6D48E}">
      <dsp:nvSpPr>
        <dsp:cNvPr id="0" name=""/>
        <dsp:cNvSpPr/>
      </dsp:nvSpPr>
      <dsp:spPr bwMode="auto">
        <a:xfrm>
          <a:off x="5596285" y="4570601"/>
          <a:ext cx="176106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Профессиональная подготовка кадров</a:t>
          </a:r>
          <a:endParaRPr/>
        </a:p>
      </dsp:txBody>
      <dsp:txXfrm>
        <a:off x="5849024" y="4753124"/>
        <a:ext cx="1255583" cy="906760"/>
      </dsp:txXfrm>
    </dsp:sp>
    <dsp:sp modelId="{65848359-A584-4ADF-9ACB-3A4113A0405F}">
      <dsp:nvSpPr>
        <dsp:cNvPr id="0" name=""/>
        <dsp:cNvSpPr/>
      </dsp:nvSpPr>
      <dsp:spPr bwMode="auto">
        <a:xfrm>
          <a:off x="8043279" y="203554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CD68E9F1-436B-4F6B-BC05-FC644D6CF41A}">
      <dsp:nvSpPr>
        <dsp:cNvPr id="0" name=""/>
        <dsp:cNvSpPr/>
      </dsp:nvSpPr>
      <dsp:spPr bwMode="auto">
        <a:xfrm>
          <a:off x="11205976" y="1071168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49E3A5FD-27CF-4103-BBCB-A3598654931F}">
      <dsp:nvSpPr>
        <dsp:cNvPr id="0" name=""/>
        <dsp:cNvSpPr/>
      </dsp:nvSpPr>
      <dsp:spPr bwMode="auto">
        <a:xfrm>
          <a:off x="8043279" y="503905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4F5EC665-872D-4137-B297-5CE86AA24921}">
      <dsp:nvSpPr>
        <dsp:cNvPr id="0" name=""/>
        <dsp:cNvSpPr/>
      </dsp:nvSpPr>
      <dsp:spPr bwMode="auto">
        <a:xfrm>
          <a:off x="3822151" y="3208941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Обратная связь </a:t>
          </a:r>
          <a:endParaRPr/>
        </a:p>
      </dsp:txBody>
      <dsp:txXfrm>
        <a:off x="4051575" y="3405922"/>
        <a:ext cx="1022419" cy="877844"/>
      </dsp:txXfrm>
    </dsp:sp>
    <dsp:sp modelId="{49744B6E-4DE0-4E68-8906-0392BCC47C30}">
      <dsp:nvSpPr>
        <dsp:cNvPr id="0" name=""/>
        <dsp:cNvSpPr/>
      </dsp:nvSpPr>
      <dsp:spPr bwMode="auto">
        <a:xfrm>
          <a:off x="3450689" y="5093864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F90EBDCA-7E78-4A1A-8F07-6A17C5E70E7B}">
      <dsp:nvSpPr>
        <dsp:cNvPr id="0" name=""/>
        <dsp:cNvSpPr/>
      </dsp:nvSpPr>
      <dsp:spPr bwMode="auto">
        <a:xfrm>
          <a:off x="1393466" y="3682874"/>
          <a:ext cx="2467433" cy="2249303"/>
        </a:xfrm>
        <a:prstGeom prst="hexagon">
          <a:avLst>
            <a:gd name="adj" fmla="val 25000"/>
            <a:gd name="vf" fmla="val 115470"/>
          </a:avLst>
        </a:prstGeom>
        <a:blipFill>
          <a:blip r:embed="rId4"/>
          <a:srcRect l="-1785" t="-980" r="8926" b="-980"/>
          <a:stretch/>
        </a:blipFill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A4795385-3205-4616-9CDE-D1786C01E1DC}">
      <dsp:nvSpPr>
        <dsp:cNvPr id="0" name=""/>
        <dsp:cNvSpPr/>
      </dsp:nvSpPr>
      <dsp:spPr bwMode="auto">
        <a:xfrm>
          <a:off x="4486107" y="256332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1B675B65-F8EC-4EF4-87CA-18339EC3B4A0}">
      <dsp:nvSpPr>
        <dsp:cNvPr id="0" name=""/>
        <dsp:cNvSpPr/>
      </dsp:nvSpPr>
      <dsp:spPr bwMode="auto">
        <a:xfrm>
          <a:off x="11150746" y="1455519"/>
          <a:ext cx="1572393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Инвестиционное послание главы </a:t>
          </a:r>
          <a:endParaRPr/>
        </a:p>
      </dsp:txBody>
      <dsp:txXfrm>
        <a:off x="11387763" y="1647226"/>
        <a:ext cx="1098359" cy="888392"/>
      </dsp:txXfrm>
    </dsp:sp>
    <dsp:sp modelId="{0A56A7F5-B933-4331-B023-1D42A076B587}">
      <dsp:nvSpPr>
        <dsp:cNvPr id="0" name=""/>
        <dsp:cNvSpPr/>
      </dsp:nvSpPr>
      <dsp:spPr bwMode="auto">
        <a:xfrm>
          <a:off x="7850162" y="4398038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07A9474F-378B-40F9-BD29-749FB8EAE17E}">
      <dsp:nvSpPr>
        <dsp:cNvPr id="0" name=""/>
        <dsp:cNvSpPr/>
      </dsp:nvSpPr>
      <dsp:spPr bwMode="auto">
        <a:xfrm>
          <a:off x="348534" y="0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2BD8B2C7-8B55-4BCC-BD29-E2743571D894}">
      <dsp:nvSpPr>
        <dsp:cNvPr id="0" name=""/>
        <dsp:cNvSpPr/>
      </dsp:nvSpPr>
      <dsp:spPr bwMode="auto">
        <a:xfrm>
          <a:off x="11392075" y="444882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B9F4EE4B-AB75-43F2-99D8-CBFB8B4960ED}">
      <dsp:nvSpPr>
        <dsp:cNvPr id="0" name=""/>
        <dsp:cNvSpPr/>
      </dsp:nvSpPr>
      <dsp:spPr bwMode="auto">
        <a:xfrm>
          <a:off x="7729388" y="3326785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Ключевые показатели эффективности деятельности </a:t>
          </a:r>
          <a:endParaRPr/>
        </a:p>
      </dsp:txBody>
      <dsp:txXfrm>
        <a:off x="7958811" y="3523766"/>
        <a:ext cx="1022419" cy="877844"/>
      </dsp:txXfrm>
    </dsp:sp>
    <dsp:sp modelId="{8CE82D2B-BC39-4F8D-ADC1-398D23ED9E9F}">
      <dsp:nvSpPr>
        <dsp:cNvPr id="0" name=""/>
        <dsp:cNvSpPr/>
      </dsp:nvSpPr>
      <dsp:spPr bwMode="auto">
        <a:xfrm>
          <a:off x="11971024" y="1789376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943A62B5-6DB8-441B-9A69-260F08A15E10}">
      <dsp:nvSpPr>
        <dsp:cNvPr id="0" name=""/>
        <dsp:cNvSpPr/>
      </dsp:nvSpPr>
      <dsp:spPr bwMode="auto">
        <a:xfrm>
          <a:off x="0" y="97012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0E784E97-4BB7-44F2-A2EE-1CEBE3F32026}">
      <dsp:nvSpPr>
        <dsp:cNvPr id="0" name=""/>
        <dsp:cNvSpPr/>
      </dsp:nvSpPr>
      <dsp:spPr bwMode="auto">
        <a:xfrm>
          <a:off x="11409401" y="213204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18D25BA0-23DC-4EFD-9B69-0C53AE318CB1}">
      <dsp:nvSpPr>
        <dsp:cNvPr id="0" name=""/>
        <dsp:cNvSpPr/>
      </dsp:nvSpPr>
      <dsp:spPr bwMode="auto">
        <a:xfrm>
          <a:off x="174320" y="2826958"/>
          <a:ext cx="1679518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Инвестиционный профиль</a:t>
          </a:r>
          <a:endParaRPr/>
        </a:p>
      </dsp:txBody>
      <dsp:txXfrm>
        <a:off x="420264" y="3013198"/>
        <a:ext cx="1187630" cy="899326"/>
      </dsp:txXfrm>
    </dsp:sp>
    <dsp:sp modelId="{FA4B4605-4376-46B8-B873-037C666B0864}">
      <dsp:nvSpPr>
        <dsp:cNvPr id="0" name=""/>
        <dsp:cNvSpPr/>
      </dsp:nvSpPr>
      <dsp:spPr bwMode="auto">
        <a:xfrm>
          <a:off x="6526321" y="4961786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B8E2621B-E1E1-4EA0-8E80-20C458DFCF54}">
      <dsp:nvSpPr>
        <dsp:cNvPr id="0" name=""/>
        <dsp:cNvSpPr/>
      </dsp:nvSpPr>
      <dsp:spPr bwMode="auto">
        <a:xfrm>
          <a:off x="9087478" y="16889"/>
          <a:ext cx="2263166" cy="2117976"/>
        </a:xfrm>
        <a:prstGeom prst="hexagon">
          <a:avLst>
            <a:gd name="adj" fmla="val 25000"/>
            <a:gd name="vf" fmla="val 115470"/>
          </a:avLst>
        </a:prstGeom>
        <a:blipFill>
          <a:blip r:embed="rId5"/>
          <a:srcRect l="16216" t="0" r="16216" b="0"/>
          <a:stretch/>
        </a:blipFill>
        <a:ln w="9525" cap="flat" cmpd="sng" algn="ctr">
          <a:noFill/>
          <a:prstDash val="solid"/>
        </a:ln>
        <a:effectLst>
          <a:softEdge rad="177800"/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F59F910B-6A2A-4094-8DA2-0DD480D70750}">
      <dsp:nvSpPr>
        <dsp:cNvPr id="0" name=""/>
        <dsp:cNvSpPr/>
      </dsp:nvSpPr>
      <dsp:spPr bwMode="auto">
        <a:xfrm>
          <a:off x="11335826" y="469395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DCC9864F-4082-4F61-A637-98BD06E2CDE8}">
      <dsp:nvSpPr>
        <dsp:cNvPr id="0" name=""/>
        <dsp:cNvSpPr/>
      </dsp:nvSpPr>
      <dsp:spPr bwMode="auto">
        <a:xfrm>
          <a:off x="206044" y="1120247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100" b="1" i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rPr>
            <a:t>Соглашение о сотрудничестве</a:t>
          </a:r>
          <a:endParaRPr/>
        </a:p>
      </dsp:txBody>
      <dsp:txXfrm>
        <a:off x="435467" y="1317228"/>
        <a:ext cx="1022419" cy="877844"/>
      </dsp:txXfrm>
    </dsp:sp>
    <dsp:sp modelId="{7F0F9E74-A5C4-4676-86D1-1138EFDAF326}">
      <dsp:nvSpPr>
        <dsp:cNvPr id="0" name=""/>
        <dsp:cNvSpPr/>
      </dsp:nvSpPr>
      <dsp:spPr bwMode="auto">
        <a:xfrm>
          <a:off x="11134613" y="1075000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12D7C7A5-C9DA-412C-8481-1A921DB16037}">
      <dsp:nvSpPr>
        <dsp:cNvPr id="0" name=""/>
        <dsp:cNvSpPr/>
      </dsp:nvSpPr>
      <dsp:spPr bwMode="auto">
        <a:xfrm>
          <a:off x="780322" y="3559776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63EDFAC7-843C-4266-AF99-0BF9797775A3}">
      <dsp:nvSpPr>
        <dsp:cNvPr id="0" name=""/>
        <dsp:cNvSpPr/>
      </dsp:nvSpPr>
      <dsp:spPr bwMode="auto">
        <a:xfrm>
          <a:off x="9279591" y="377526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 val="norm"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r:blip="">
      <dgm:adjLst/>
    </dgm:shape>
    <dgm:presOf/>
    <dgm:constrLst>
      <dgm:constr type="w" for="ch" forName="compNode" refType="w"/>
      <dgm:constr type="w" for="ch" ptType="sibTrans" refType="w" refFor="ch" refForName="compNode" op="equ" fact="0.100000"/>
      <dgm:constr type="sp" refType="w" refFor="ch" refForName="compNode" op="equ" fact="0.100000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r:blip="">
          <dgm:adjLst/>
        </dgm:shape>
        <dgm:presOf axis="self"/>
        <dgm:constrLst>
          <dgm:constr type="h" refType="w" fact="1.060000"/>
          <dgm:constr type="h" for="ch" forName="pictRect" refType="h" fact="0.650000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0000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00"/>
          <dgm:constr type="t" for="ch" forName="text1" refType="h" fact="0.346000"/>
          <dgm:constr type="w" for="ch" forName="text1" refType="w" fact="0.547500"/>
          <dgm:constr type="h" for="ch" forName="text1" refType="h" fact="0.654000"/>
          <dgm:constr type="l" for="ch" forName="textaccent1" refType="w" fact="0.465200"/>
          <dgm:constr type="t" for="ch" forName="textaccent1" refType="h" fact="0.634800"/>
          <dgm:constr type="w" for="ch" forName="textaccent1" refType="w" fact="0.063900"/>
          <dgm:constr type="h" for="ch" forName="textaccent1" refType="h" fact="0.076500"/>
          <dgm:constr type="l" for="ch" forName="image1" refType="w" fact="0.000000"/>
          <dgm:constr type="t" for="ch" forName="image1" refType="h" fact="0.000000"/>
          <dgm:constr type="w" for="ch" forName="image1" refType="w" fact="0.546800"/>
          <dgm:constr type="h" for="ch" forName="image1" refType="h" fact="0.653800"/>
          <dgm:constr type="l" for="ch" forName="imageaccent1" refType="w" fact="0.370200"/>
          <dgm:constr type="t" for="ch" forName="imageaccent1" refType="h" fact="0.563300"/>
          <dgm:constr type="w" for="ch" forName="imageaccent1" refType="w" fact="0.063900"/>
          <dgm:constr type="h" for="ch" forName="imageaccent1" refType="h" fact="0.076500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00"/>
          <dgm:constr type="t" for="ch" forName="text1" refType="h" fact="0.350100"/>
          <dgm:constr type="w" for="ch" forName="text1" refType="w" fact="0.285000"/>
          <dgm:constr type="h" for="ch" forName="text1" refType="h" fact="0.649900"/>
          <dgm:constr type="l" for="ch" forName="textaccent1" refType="w" fact="0.247200"/>
          <dgm:constr type="t" for="ch" forName="textaccent1" refType="h" fact="0.637100"/>
          <dgm:constr type="w" for="ch" forName="textaccent1" refType="w" fact="0.033300"/>
          <dgm:constr type="h" for="ch" forName="textaccent1" refType="h" fact="0.076000"/>
          <dgm:constr type="l" for="ch" forName="image1" refType="w" fact="0.000000"/>
          <dgm:constr type="t" for="ch" forName="image1" refType="h" fact="0.000000"/>
          <dgm:constr type="w" for="ch" forName="image1" refType="w" fact="0.285000"/>
          <dgm:constr type="h" for="ch" forName="image1" refType="h" fact="0.649900"/>
          <dgm:constr type="l" for="ch" forName="imageaccent1" refType="w" fact="0.194200"/>
          <dgm:constr type="t" for="ch" forName="imageaccent1" refType="h" fact="0.560200"/>
          <dgm:constr type="w" for="ch" forName="imageaccent1" refType="w" fact="0.033300"/>
          <dgm:constr type="h" for="ch" forName="imageaccent1" refType="h" fact="0.076000"/>
          <dgm:constr type="l" for="ch" forName="text2" refType="w" fact="0.476700"/>
          <dgm:constr type="t" for="ch" forName="text2" refType="h" fact="0.000000"/>
          <dgm:constr type="w" for="ch" forName="text2" refType="w" fact="0.285000"/>
          <dgm:constr type="h" for="ch" forName="text2" refType="h" fact="0.649900"/>
          <dgm:constr type="l" for="ch" forName="textaccent2" refType="w" fact="0.670900"/>
          <dgm:constr type="t" for="ch" forName="textaccent2" refType="h" fact="0.560200"/>
          <dgm:constr type="w" for="ch" forName="textaccent2" refType="w" fact="0.033300"/>
          <dgm:constr type="h" for="ch" forName="textaccent2" refType="h" fact="0.076000"/>
          <dgm:constr type="l" for="ch" forName="image2" refType="w" fact="0.715000"/>
          <dgm:constr type="t" for="ch" forName="image2" refType="h" fact="0.350100"/>
          <dgm:constr type="w" for="ch" forName="image2" refType="w" fact="0.285000"/>
          <dgm:constr type="h" for="ch" forName="image2" refType="h" fact="0.649900"/>
          <dgm:constr type="l" for="ch" forName="imageaccent2" refType="w" fact="0.723900"/>
          <dgm:constr type="t" for="ch" forName="imageaccent2" refType="h" fact="0.637100"/>
          <dgm:constr type="w" for="ch" forName="imageaccent2" refType="w" fact="0.033300"/>
          <dgm:constr type="h" for="ch" forName="imageaccent2" refType="h" fact="0.076000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00"/>
          <dgm:constr type="t" for="ch" forName="text1" refType="h" fact="0.621500"/>
          <dgm:constr type="w" for="ch" forName="text1" refType="w" fact="0.281000"/>
          <dgm:constr type="h" for="ch" forName="text1" refType="h" fact="0.378500"/>
          <dgm:constr type="l" for="ch" forName="textaccent1" refType="w" fact="0.247500"/>
          <dgm:constr type="t" for="ch" forName="textaccent1" refType="h" fact="0.788600"/>
          <dgm:constr type="w" for="ch" forName="textaccent1" refType="w" fact="0.032900"/>
          <dgm:constr type="h" for="ch" forName="textaccent1" refType="h" fact="0.044300"/>
          <dgm:constr type="l" for="ch" forName="image1" refType="w" fact="0.000000"/>
          <dgm:constr type="t" for="ch" forName="image1" refType="h" fact="0.418200"/>
          <dgm:constr type="w" for="ch" forName="image1" refType="w" fact="0.281000"/>
          <dgm:constr type="h" for="ch" forName="image1" refType="h" fact="0.378500"/>
          <dgm:constr type="l" for="ch" forName="imageaccent1" refType="w" fact="0.191300"/>
          <dgm:constr type="t" for="ch" forName="imageaccent1" refType="h" fact="0.746700"/>
          <dgm:constr type="w" for="ch" forName="imageaccent1" refType="w" fact="0.032900"/>
          <dgm:constr type="h" for="ch" forName="imageaccent1" refType="h" fact="0.044300"/>
          <dgm:constr type="l" for="ch" forName="text2" refType="w" fact="0.479600"/>
          <dgm:constr type="t" for="ch" forName="text2" refType="h" fact="0.413700"/>
          <dgm:constr type="w" for="ch" forName="text2" refType="w" fact="0.281000"/>
          <dgm:constr type="h" for="ch" forName="text2" refType="h" fact="0.378500"/>
          <dgm:constr type="l" for="ch" forName="textaccent2" refType="w" fact="0.671700"/>
          <dgm:constr type="t" for="ch" forName="textaccent2" refType="h" fact="0.741800"/>
          <dgm:constr type="w" for="ch" forName="textaccent2" refType="w" fact="0.032900"/>
          <dgm:constr type="h" for="ch" forName="textaccent2" refType="h" fact="0.044300"/>
          <dgm:constr type="l" for="ch" forName="image2" refType="w" fact="0.719000"/>
          <dgm:constr type="t" for="ch" forName="image2" refType="h" fact="0.621500"/>
          <dgm:constr type="w" for="ch" forName="image2" refType="w" fact="0.281000"/>
          <dgm:constr type="h" for="ch" forName="image2" refType="h" fact="0.378500"/>
          <dgm:constr type="l" for="ch" forName="imageaccent2" refType="w" fact="0.726300"/>
          <dgm:constr type="t" for="ch" forName="imageaccent2" refType="h" fact="0.788600"/>
          <dgm:constr type="w" for="ch" forName="imageaccent2" refType="w" fact="0.032900"/>
          <dgm:constr type="h" for="ch" forName="imageaccent2" refType="h" fact="0.044300"/>
          <dgm:constr type="l" for="ch" forName="text3" refType="w" fact="0.240200"/>
          <dgm:constr type="t" for="ch" forName="text3" refType="h" fact="0.206800"/>
          <dgm:constr type="w" for="ch" forName="text3" refType="w" fact="0.281000"/>
          <dgm:constr type="h" for="ch" forName="text3" refType="h" fact="0.378500"/>
          <dgm:constr type="l" for="ch" forName="textaccent3" refType="w" fact="0.430700"/>
          <dgm:constr type="t" for="ch" forName="textaccent3" refType="h" fact="0.215000"/>
          <dgm:constr type="w" for="ch" forName="textaccent3" refType="w" fact="0.032900"/>
          <dgm:constr type="h" for="ch" forName="textaccent3" refType="h" fact="0.044300"/>
          <dgm:constr type="l" for="ch" forName="image3" refType="w" fact="0.479600"/>
          <dgm:constr type="t" for="ch" forName="image3" refType="h" fact="0.000000"/>
          <dgm:constr type="w" for="ch" forName="image3" refType="w" fact="0.281000"/>
          <dgm:constr type="h" for="ch" forName="image3" refType="h" fact="0.378500"/>
          <dgm:constr type="l" for="ch" forName="imageaccent3" refType="w" fact="0.487900"/>
          <dgm:constr type="t" for="ch" forName="imageaccent3" refType="h" fact="0.166200"/>
          <dgm:constr type="w" for="ch" forName="imageaccent3" refType="w" fact="0.032900"/>
          <dgm:constr type="h" for="ch" forName="imageaccent3" refType="h" fact="0.044300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00"/>
          <dgm:constr type="t" for="ch" forName="image2" refType="h" fact="0.620800"/>
          <dgm:constr type="w" for="ch" forName="image2" refType="w" fact="0.227000"/>
          <dgm:constr type="h" for="ch" forName="image2" refType="h" fact="0.378600"/>
          <dgm:constr type="l" for="ch" forName="text4" refType="w" fact="0.578700"/>
          <dgm:constr type="t" for="ch" forName="text4" refType="h" fact="0.208100"/>
          <dgm:constr type="w" for="ch" forName="text4" refType="w" fact="0.227000"/>
          <dgm:constr type="h" for="ch" forName="text4" refType="h" fact="0.378600"/>
          <dgm:constr type="l" for="ch" forName="text2" refType="w" fact="0.385200"/>
          <dgm:constr type="t" for="ch" forName="text2" refType="h" fact="0.412700"/>
          <dgm:constr type="w" for="ch" forName="text2" refType="w" fact="0.227000"/>
          <dgm:constr type="h" for="ch" forName="text2" refType="h" fact="0.378600"/>
          <dgm:constr type="l" for="ch" forName="image3" refType="w" fact="0.385200"/>
          <dgm:constr type="t" for="ch" forName="image3" refType="h" fact="0.000000"/>
          <dgm:constr type="w" for="ch" forName="image3" refType="w" fact="0.227000"/>
          <dgm:constr type="h" for="ch" forName="image3" refType="h" fact="0.378600"/>
          <dgm:constr type="l" for="ch" forName="text1" refType="w" fact="0.192700"/>
          <dgm:constr type="t" for="ch" forName="text1" refType="h" fact="0.621400"/>
          <dgm:constr type="w" for="ch" forName="text1" refType="w" fact="0.227000"/>
          <dgm:constr type="h" for="ch" forName="text1" refType="h" fact="0.378600"/>
          <dgm:constr type="l" for="ch" forName="textaccent1" refType="w" fact="0.199800"/>
          <dgm:constr type="t" for="ch" forName="textaccent1" refType="h" fact="0.788700"/>
          <dgm:constr type="w" for="ch" forName="textaccent1" refType="w" fact="0.026500"/>
          <dgm:constr type="h" for="ch" forName="textaccent1" refType="h" fact="0.044400"/>
          <dgm:constr type="l" for="ch" forName="image1" refType="w" fact="0.000000"/>
          <dgm:constr type="t" for="ch" forName="image1" refType="h" fact="0.415600"/>
          <dgm:constr type="w" for="ch" forName="image1" refType="w" fact="0.227000"/>
          <dgm:constr type="h" for="ch" forName="image1" refType="h" fact="0.378600"/>
          <dgm:constr type="l" for="ch" forName="imageaccent1" refType="w" fact="0.153700"/>
          <dgm:constr type="t" for="ch" forName="imageaccent1" refType="h" fact="0.741700"/>
          <dgm:constr type="w" for="ch" forName="imageaccent1" refType="w" fact="0.026500"/>
          <dgm:constr type="h" for="ch" forName="imageaccent1" refType="h" fact="0.044400"/>
          <dgm:constr type="l" for="ch" forName="textaccent2" refType="w" fact="0.540700"/>
          <dgm:constr type="t" for="ch" forName="textaccent2" refType="h" fact="0.738400"/>
          <dgm:constr type="w" for="ch" forName="textaccent2" refType="w" fact="0.026500"/>
          <dgm:constr type="h" for="ch" forName="textaccent2" refType="h" fact="0.044400"/>
          <dgm:constr type="l" for="ch" forName="imageaccent2" refType="w" fact="0.583900"/>
          <dgm:constr type="t" for="ch" forName="imageaccent2" refType="h" fact="0.790400"/>
          <dgm:constr type="w" for="ch" forName="imageaccent2" refType="w" fact="0.026500"/>
          <dgm:constr type="h" for="ch" forName="imageaccent2" refType="h" fact="0.044400"/>
          <dgm:constr type="l" for="ch" forName="text3" refType="w" fact="0.192700"/>
          <dgm:constr type="t" for="ch" forName="text3" refType="h" fact="0.208700"/>
          <dgm:constr type="w" for="ch" forName="text3" refType="w" fact="0.227000"/>
          <dgm:constr type="h" for="ch" forName="text3" refType="h" fact="0.378600"/>
          <dgm:constr type="l" for="ch" forName="textaccent3" refType="w" fact="0.347200"/>
          <dgm:constr type="t" for="ch" forName="textaccent3" refType="h" fact="0.216500"/>
          <dgm:constr type="w" for="ch" forName="textaccent3" refType="w" fact="0.026500"/>
          <dgm:constr type="h" for="ch" forName="textaccent3" refType="h" fact="0.044400"/>
          <dgm:constr type="l" for="ch" forName="imageaccent3" refType="w" fact="0.390400"/>
          <dgm:constr type="t" for="ch" forName="imageaccent3" refType="h" fact="0.167800"/>
          <dgm:constr type="w" for="ch" forName="imageaccent3" refType="w" fact="0.026500"/>
          <dgm:constr type="h" for="ch" forName="imageaccent3" refType="h" fact="0.044400"/>
          <dgm:constr type="l" for="ch" forName="textaccent4" refType="w" fact="0.773900"/>
          <dgm:constr type="t" for="ch" forName="textaccent4" refType="h" fact="0.375200"/>
          <dgm:constr type="w" for="ch" forName="textaccent4" refType="w" fact="0.026500"/>
          <dgm:constr type="h" for="ch" forName="textaccent4" refType="h" fact="0.044400"/>
          <dgm:constr type="l" for="ch" forName="image4" refType="w" fact="0.773000"/>
          <dgm:constr type="t" for="ch" forName="image4" refType="h" fact="0.416200"/>
          <dgm:constr type="w" for="ch" forName="image4" refType="w" fact="0.227000"/>
          <dgm:constr type="h" for="ch" forName="image4" refType="h" fact="0.378600"/>
          <dgm:constr type="l" for="ch" forName="imageaccent4" refType="w" fact="0.818800"/>
          <dgm:constr type="t" for="ch" forName="imageaccent4" refType="h" fact="0.422900"/>
          <dgm:constr type="w" for="ch" forName="imageaccent4" refType="w" fact="0.026500"/>
          <dgm:constr type="h" for="ch" forName="imageaccent4" refType="h" fact="0.044400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419300"/>
          <dgm:constr type="w" for="ch" forName="image4" refType="w" fact="0.188600"/>
          <dgm:constr type="h" for="ch" forName="image4" refType="h" fact="0.375700"/>
          <dgm:constr type="l" for="ch" forName="text5" refType="w" fact="0.649100"/>
          <dgm:constr type="t" for="ch" forName="text5" refType="h" fact="0.004000"/>
          <dgm:constr type="w" for="ch" forName="text5" refType="w" fact="0.188600"/>
          <dgm:constr type="h" for="ch" forName="text5" refType="h" fact="0.375700"/>
          <dgm:constr type="l" for="ch" forName="image5" refType="w" fact="0.811400"/>
          <dgm:constr type="t" for="ch" forName="image5" refType="h" fact="0.213600"/>
          <dgm:constr type="w" for="ch" forName="image5" refType="w" fact="0.188600"/>
          <dgm:constr type="h" for="ch" forName="image5" refType="h" fact="0.375700"/>
          <dgm:constr type="l" for="ch" forName="image2" refType="w" fact="0.486800"/>
          <dgm:constr type="t" for="ch" forName="image2" refType="h" fact="0.623500"/>
          <dgm:constr type="w" for="ch" forName="image2" refType="w" fact="0.188600"/>
          <dgm:constr type="h" for="ch" forName="image2" refType="h" fact="0.375700"/>
          <dgm:constr type="l" for="ch" forName="text4" refType="w" fact="0.486800"/>
          <dgm:constr type="t" for="ch" forName="text4" refType="h" fact="0.208100"/>
          <dgm:constr type="w" for="ch" forName="text4" refType="w" fact="0.188600"/>
          <dgm:constr type="h" for="ch" forName="text4" refType="h" fact="0.375700"/>
          <dgm:constr type="l" for="ch" forName="text2" refType="w" fact="0.324600"/>
          <dgm:constr type="t" for="ch" forName="text2" refType="h" fact="0.415400"/>
          <dgm:constr type="w" for="ch" forName="text2" refType="w" fact="0.188600"/>
          <dgm:constr type="h" for="ch" forName="text2" refType="h" fact="0.3757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375700"/>
          <dgm:constr type="l" for="ch" forName="text1" refType="w" fact="0.162300"/>
          <dgm:constr type="t" for="ch" forName="text1" refType="h" fact="0.624300"/>
          <dgm:constr type="w" for="ch" forName="text1" refType="w" fact="0.188600"/>
          <dgm:constr type="h" for="ch" forName="text1" refType="h" fact="0.375700"/>
          <dgm:constr type="l" for="ch" forName="text3" refType="w" fact="0.162300"/>
          <dgm:constr type="t" for="ch" forName="text3" refType="h" fact="0.208900"/>
          <dgm:constr type="w" for="ch" forName="text3" refType="w" fact="0.188600"/>
          <dgm:constr type="h" for="ch" forName="text3" refType="h" fact="0.375700"/>
          <dgm:constr type="l" for="ch" forName="textaccent1" refType="w" fact="0.166800"/>
          <dgm:constr type="t" for="ch" forName="textaccent1" refType="h" fact="0.792300"/>
          <dgm:constr type="w" for="ch" forName="textaccent1" refType="w" fact="0.022000"/>
          <dgm:constr type="h" for="ch" forName="textaccent1" refType="h" fact="0.044000"/>
          <dgm:constr type="l" for="ch" forName="image1" refType="w" fact="0.000000"/>
          <dgm:constr type="t" for="ch" forName="image1" refType="h" fact="0.416600"/>
          <dgm:constr type="w" for="ch" forName="image1" refType="w" fact="0.188600"/>
          <dgm:constr type="h" for="ch" forName="image1" refType="h" fact="0.375700"/>
          <dgm:constr type="l" for="ch" forName="imageaccent1" refType="w" fact="0.129200"/>
          <dgm:constr type="t" for="ch" forName="imageaccent1" refType="h" fact="0.742400"/>
          <dgm:constr type="w" for="ch" forName="imageaccent1" refType="w" fact="0.022000"/>
          <dgm:constr type="h" for="ch" forName="imageaccent1" refType="h" fact="0.044000"/>
          <dgm:constr type="l" for="ch" forName="textaccent2" refType="w" fact="0.454400"/>
          <dgm:constr type="t" for="ch" forName="textaccent2" refType="h" fact="0.740400"/>
          <dgm:constr type="w" for="ch" forName="textaccent2" refType="w" fact="0.022000"/>
          <dgm:constr type="h" for="ch" forName="textaccent2" refType="h" fact="0.044000"/>
          <dgm:constr type="l" for="ch" forName="imageaccent2" refType="w" fact="0.491400"/>
          <dgm:constr type="t" for="ch" forName="imageaccent2" refType="h" fact="0.790700"/>
          <dgm:constr type="w" for="ch" forName="imageaccent2" refType="w" fact="0.022000"/>
          <dgm:constr type="h" for="ch" forName="imageaccent2" refType="h" fact="0.044000"/>
          <dgm:constr type="l" for="ch" forName="textaccent3" refType="w" fact="0.291500"/>
          <dgm:constr type="t" for="ch" forName="textaccent3" refType="h" fact="0.216000"/>
          <dgm:constr type="w" for="ch" forName="textaccent3" refType="w" fact="0.022000"/>
          <dgm:constr type="h" for="ch" forName="textaccent3" refType="h" fact="0.044000"/>
          <dgm:constr type="l" for="ch" forName="imageaccent3" refType="w" fact="0.329900"/>
          <dgm:constr type="t" for="ch" forName="imageaccent3" refType="h" fact="0.166500"/>
          <dgm:constr type="w" for="ch" forName="imageaccent3" refType="w" fact="0.022000"/>
          <dgm:constr type="h" for="ch" forName="imageaccent3" refType="h" fact="0.044000"/>
          <dgm:constr type="l" for="ch" forName="textaccent4" refType="w" fact="0.650000"/>
          <dgm:constr type="t" for="ch" forName="textaccent4" refType="h" fact="0.374600"/>
          <dgm:constr type="w" for="ch" forName="textaccent4" refType="w" fact="0.022000"/>
          <dgm:constr type="h" for="ch" forName="textaccent4" refType="h" fact="0.044000"/>
          <dgm:constr type="l" for="ch" forName="imageaccent4" refType="w" fact="0.685900"/>
          <dgm:constr type="t" for="ch" forName="imageaccent4" refType="h" fact="0.426100"/>
          <dgm:constr type="w" for="ch" forName="imageaccent4" refType="w" fact="0.022000"/>
          <dgm:constr type="h" for="ch" forName="imageaccent4" refType="h" fact="0.044000"/>
          <dgm:constr type="l" for="ch" forName="textaccent5" refType="w" fact="0.812300"/>
          <dgm:constr type="t" for="ch" forName="textaccent5" refType="h" fact="0.172400"/>
          <dgm:constr type="w" for="ch" forName="textaccent5" refType="w" fact="0.022000"/>
          <dgm:constr type="h" for="ch" forName="textaccent5" refType="h" fact="0.044000"/>
          <dgm:constr type="l" for="ch" forName="imageaccent5" refType="w" fact="0.849000"/>
          <dgm:constr type="t" for="ch" forName="imageaccent5" refType="h" fact="0.222000"/>
          <dgm:constr type="w" for="ch" forName="imageaccent5" refType="w" fact="0.022000"/>
          <dgm:constr type="h" for="ch" forName="imageaccent5" refType="h" fact="0.044000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346600"/>
          <dgm:constr type="w" for="ch" forName="image4" refType="w" fact="0.188600"/>
          <dgm:constr type="h" for="ch" forName="image4" refType="h" fact="0.310600"/>
          <dgm:constr type="l" for="ch" forName="text5" refType="w" fact="0.649100"/>
          <dgm:constr type="t" for="ch" forName="text5" refType="h" fact="0.003300"/>
          <dgm:constr type="w" for="ch" forName="text5" refType="w" fact="0.188600"/>
          <dgm:constr type="h" for="ch" forName="text5" refType="h" fact="0.310600"/>
          <dgm:constr type="l" for="ch" forName="image5" refType="w" fact="0.811400"/>
          <dgm:constr type="t" for="ch" forName="image5" refType="h" fact="0.176600"/>
          <dgm:constr type="w" for="ch" forName="image5" refType="w" fact="0.188600"/>
          <dgm:constr type="h" for="ch" forName="image5" refType="h" fact="0.310600"/>
          <dgm:constr type="l" for="ch" forName="image2" refType="w" fact="0.486800"/>
          <dgm:constr type="t" for="ch" forName="image2" refType="h" fact="0.515400"/>
          <dgm:constr type="w" for="ch" forName="image2" refType="w" fact="0.188600"/>
          <dgm:constr type="h" for="ch" forName="image2" refType="h" fact="0.310600"/>
          <dgm:constr type="l" for="ch" forName="text4" refType="w" fact="0.486800"/>
          <dgm:constr type="t" for="ch" forName="text4" refType="h" fact="0.172000"/>
          <dgm:constr type="w" for="ch" forName="text4" refType="w" fact="0.188600"/>
          <dgm:constr type="h" for="ch" forName="text4" refType="h" fact="0.310600"/>
          <dgm:constr type="l" for="ch" forName="text2" refType="w" fact="0.324600"/>
          <dgm:constr type="t" for="ch" forName="text2" refType="h" fact="0.343400"/>
          <dgm:constr type="w" for="ch" forName="text2" refType="w" fact="0.188600"/>
          <dgm:constr type="h" for="ch" forName="text2" refType="h" fact="0.3106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310600"/>
          <dgm:constr type="l" for="ch" forName="text1" refType="w" fact="0.162300"/>
          <dgm:constr type="t" for="ch" forName="text1" refType="h" fact="0.516000"/>
          <dgm:constr type="w" for="ch" forName="text1" refType="w" fact="0.188600"/>
          <dgm:constr type="h" for="ch" forName="text1" refType="h" fact="0.310600"/>
          <dgm:constr type="l" for="ch" forName="text3" refType="w" fact="0.162300"/>
          <dgm:constr type="t" for="ch" forName="text3" refType="h" fact="0.172700"/>
          <dgm:constr type="w" for="ch" forName="text3" refType="w" fact="0.188600"/>
          <dgm:constr type="h" for="ch" forName="text3" refType="h" fact="0.310600"/>
          <dgm:constr type="l" for="ch" forName="textaccent1" refType="w" fact="0.166800"/>
          <dgm:constr type="t" for="ch" forName="textaccent1" refType="h" fact="0.654900"/>
          <dgm:constr type="w" for="ch" forName="textaccent1" refType="w" fact="0.022000"/>
          <dgm:constr type="h" for="ch" forName="textaccent1" refType="h" fact="0.036400"/>
          <dgm:constr type="l" for="ch" forName="image1" refType="w" fact="0.000000"/>
          <dgm:constr type="t" for="ch" forName="image1" refType="h" fact="0.344300"/>
          <dgm:constr type="w" for="ch" forName="image1" refType="w" fact="0.188600"/>
          <dgm:constr type="h" for="ch" forName="image1" refType="h" fact="0.310600"/>
          <dgm:constr type="l" for="ch" forName="imageaccent1" refType="w" fact="0.129200"/>
          <dgm:constr type="t" for="ch" forName="imageaccent1" refType="h" fact="0.613700"/>
          <dgm:constr type="w" for="ch" forName="imageaccent1" refType="w" fact="0.022000"/>
          <dgm:constr type="h" for="ch" forName="imageaccent1" refType="h" fact="0.036400"/>
          <dgm:constr type="l" for="ch" forName="textaccent2" refType="w" fact="0.454400"/>
          <dgm:constr type="t" for="ch" forName="textaccent2" refType="h" fact="0.612000"/>
          <dgm:constr type="w" for="ch" forName="textaccent2" refType="w" fact="0.022000"/>
          <dgm:constr type="h" for="ch" forName="textaccent2" refType="h" fact="0.036400"/>
          <dgm:constr type="l" for="ch" forName="imageaccent2" refType="w" fact="0.491400"/>
          <dgm:constr type="t" for="ch" forName="imageaccent2" refType="h" fact="0.653600"/>
          <dgm:constr type="w" for="ch" forName="imageaccent2" refType="w" fact="0.022000"/>
          <dgm:constr type="h" for="ch" forName="imageaccent2" refType="h" fact="0.036400"/>
          <dgm:constr type="l" for="ch" forName="textaccent3" refType="w" fact="0.291500"/>
          <dgm:constr type="t" for="ch" forName="textaccent3" refType="h" fact="0.178600"/>
          <dgm:constr type="w" for="ch" forName="textaccent3" refType="w" fact="0.022000"/>
          <dgm:constr type="h" for="ch" forName="textaccent3" refType="h" fact="0.036400"/>
          <dgm:constr type="l" for="ch" forName="imageaccent3" refType="w" fact="0.329900"/>
          <dgm:constr type="t" for="ch" forName="imageaccent3" refType="h" fact="0.137600"/>
          <dgm:constr type="w" for="ch" forName="imageaccent3" refType="w" fact="0.022000"/>
          <dgm:constr type="h" for="ch" forName="imageaccent3" refType="h" fact="0.036400"/>
          <dgm:constr type="l" for="ch" forName="textaccent4" refType="w" fact="0.650000"/>
          <dgm:constr type="t" for="ch" forName="textaccent4" refType="h" fact="0.309600"/>
          <dgm:constr type="w" for="ch" forName="textaccent4" refType="w" fact="0.022000"/>
          <dgm:constr type="h" for="ch" forName="textaccent4" refType="h" fact="0.036400"/>
          <dgm:constr type="l" for="ch" forName="imageaccent4" refType="w" fact="0.685900"/>
          <dgm:constr type="t" for="ch" forName="imageaccent4" refType="h" fact="0.352200"/>
          <dgm:constr type="w" for="ch" forName="imageaccent4" refType="w" fact="0.022000"/>
          <dgm:constr type="h" for="ch" forName="imageaccent4" refType="h" fact="0.036400"/>
          <dgm:constr type="l" for="ch" forName="textaccent5" refType="w" fact="0.812300"/>
          <dgm:constr type="t" for="ch" forName="textaccent5" refType="h" fact="0.142500"/>
          <dgm:constr type="w" for="ch" forName="textaccent5" refType="w" fact="0.022000"/>
          <dgm:constr type="h" for="ch" forName="textaccent5" refType="h" fact="0.036400"/>
          <dgm:constr type="l" for="ch" forName="imageaccent5" refType="w" fact="0.849000"/>
          <dgm:constr type="t" for="ch" forName="imageaccent5" refType="h" fact="0.183500"/>
          <dgm:constr type="w" for="ch" forName="imageaccent5" refType="w" fact="0.022000"/>
          <dgm:constr type="h" for="ch" forName="imageaccent5" refType="h" fact="0.036400"/>
          <dgm:constr type="l" for="ch" forName="image6" refType="w" fact="0.649100"/>
          <dgm:constr type="t" for="ch" forName="image6" refType="h" fact="0.689400"/>
          <dgm:constr type="w" for="ch" forName="image6" refType="w" fact="0.188600"/>
          <dgm:constr type="h" for="ch" forName="image6" refType="h" fact="0.310600"/>
          <dgm:constr type="l" for="ch" forName="text6" refType="w" fact="0.811400"/>
          <dgm:constr type="t" for="ch" forName="text6" refType="h" fact="0.519400"/>
          <dgm:constr type="w" for="ch" forName="text6" refType="w" fact="0.188600"/>
          <dgm:constr type="h" for="ch" forName="text6" refType="h" fact="0.310600"/>
          <dgm:constr type="l" for="ch" forName="imageaccent6" refType="w" fact="0.813800"/>
          <dgm:constr type="t" for="ch" forName="imageaccent6" refType="h" fact="0.825700"/>
          <dgm:constr type="w" for="ch" forName="imageaccent6" refType="w" fact="0.022000"/>
          <dgm:constr type="h" for="ch" forName="imageaccent6" refType="h" fact="0.036400"/>
          <dgm:constr type="l" for="ch" forName="textaccent6" refType="w" fact="0.848800"/>
          <dgm:constr type="t" for="ch" forName="textaccent6" refType="h" fact="0.791400"/>
          <dgm:constr type="w" for="ch" forName="textaccent6" refType="w" fact="0.022000"/>
          <dgm:constr type="h" for="ch" forName="textaccent6" refType="h" fact="0.036400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296100"/>
          <dgm:constr type="w" for="ch" forName="image4" refType="w" fact="0.188600"/>
          <dgm:constr type="h" for="ch" forName="image4" refType="h" fact="0.265300"/>
          <dgm:constr type="l" for="ch" forName="text5" refType="w" fact="0.649100"/>
          <dgm:constr type="t" for="ch" forName="text5" refType="h" fact="0.002800"/>
          <dgm:constr type="w" for="ch" forName="text5" refType="w" fact="0.188600"/>
          <dgm:constr type="h" for="ch" forName="text5" refType="h" fact="0.265300"/>
          <dgm:constr type="l" for="ch" forName="image5" refType="w" fact="0.811400"/>
          <dgm:constr type="t" for="ch" forName="image5" refType="h" fact="0.150800"/>
          <dgm:constr type="w" for="ch" forName="image5" refType="w" fact="0.188600"/>
          <dgm:constr type="h" for="ch" forName="image5" refType="h" fact="0.265300"/>
          <dgm:constr type="l" for="ch" forName="image2" refType="w" fact="0.486800"/>
          <dgm:constr type="t" for="ch" forName="image2" refType="h" fact="0.440200"/>
          <dgm:constr type="w" for="ch" forName="image2" refType="w" fact="0.188600"/>
          <dgm:constr type="h" for="ch" forName="image2" refType="h" fact="0.265300"/>
          <dgm:constr type="l" for="ch" forName="text4" refType="w" fact="0.486800"/>
          <dgm:constr type="t" for="ch" forName="text4" refType="h" fact="0.146900"/>
          <dgm:constr type="w" for="ch" forName="text4" refType="w" fact="0.188600"/>
          <dgm:constr type="h" for="ch" forName="text4" refType="h" fact="0.265300"/>
          <dgm:constr type="l" for="ch" forName="text2" refType="w" fact="0.324600"/>
          <dgm:constr type="t" for="ch" forName="text2" refType="h" fact="0.293300"/>
          <dgm:constr type="w" for="ch" forName="text2" refType="w" fact="0.188600"/>
          <dgm:constr type="h" for="ch" forName="text2" refType="h" fact="0.2653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265300"/>
          <dgm:constr type="l" for="ch" forName="text1" refType="w" fact="0.162300"/>
          <dgm:constr type="t" for="ch" forName="text1" refType="h" fact="0.440800"/>
          <dgm:constr type="w" for="ch" forName="text1" refType="w" fact="0.188600"/>
          <dgm:constr type="h" for="ch" forName="text1" refType="h" fact="0.265300"/>
          <dgm:constr type="l" for="ch" forName="text3" refType="w" fact="0.162300"/>
          <dgm:constr type="t" for="ch" forName="text3" refType="h" fact="0.147500"/>
          <dgm:constr type="w" for="ch" forName="text3" refType="w" fact="0.188600"/>
          <dgm:constr type="h" for="ch" forName="text3" refType="h" fact="0.265300"/>
          <dgm:constr type="l" for="ch" forName="textaccent1" refType="w" fact="0.166800"/>
          <dgm:constr type="t" for="ch" forName="textaccent1" refType="h" fact="0.559400"/>
          <dgm:constr type="w" for="ch" forName="textaccent1" refType="w" fact="0.022000"/>
          <dgm:constr type="h" for="ch" forName="textaccent1" refType="h" fact="0.031100"/>
          <dgm:constr type="l" for="ch" forName="image1" refType="w" fact="0.000000"/>
          <dgm:constr type="t" for="ch" forName="image1" refType="h" fact="0.294100"/>
          <dgm:constr type="w" for="ch" forName="image1" refType="w" fact="0.188600"/>
          <dgm:constr type="h" for="ch" forName="image1" refType="h" fact="0.265300"/>
          <dgm:constr type="l" for="ch" forName="imageaccent1" refType="w" fact="0.129200"/>
          <dgm:constr type="t" for="ch" forName="imageaccent1" refType="h" fact="0.524200"/>
          <dgm:constr type="w" for="ch" forName="imageaccent1" refType="w" fact="0.022000"/>
          <dgm:constr type="h" for="ch" forName="imageaccent1" refType="h" fact="0.031100"/>
          <dgm:constr type="l" for="ch" forName="textaccent2" refType="w" fact="0.454400"/>
          <dgm:constr type="t" for="ch" forName="textaccent2" refType="h" fact="0.522800"/>
          <dgm:constr type="w" for="ch" forName="textaccent2" refType="w" fact="0.022000"/>
          <dgm:constr type="h" for="ch" forName="textaccent2" refType="h" fact="0.031100"/>
          <dgm:constr type="l" for="ch" forName="imageaccent2" refType="w" fact="0.491400"/>
          <dgm:constr type="t" for="ch" forName="imageaccent2" refType="h" fact="0.558300"/>
          <dgm:constr type="w" for="ch" forName="imageaccent2" refType="w" fact="0.022000"/>
          <dgm:constr type="h" for="ch" forName="imageaccent2" refType="h" fact="0.031100"/>
          <dgm:constr type="l" for="ch" forName="textaccent3" refType="w" fact="0.290700"/>
          <dgm:constr type="t" for="ch" forName="textaccent3" refType="h" fact="0.151100"/>
          <dgm:constr type="w" for="ch" forName="textaccent3" refType="w" fact="0.022000"/>
          <dgm:constr type="h" for="ch" forName="textaccent3" refType="h" fact="0.031100"/>
          <dgm:constr type="l" for="ch" forName="imageaccent3" refType="w" fact="0.329900"/>
          <dgm:constr type="t" for="ch" forName="imageaccent3" refType="h" fact="0.117500"/>
          <dgm:constr type="w" for="ch" forName="imageaccent3" refType="w" fact="0.022000"/>
          <dgm:constr type="h" for="ch" forName="imageaccent3" refType="h" fact="0.031100"/>
          <dgm:constr type="l" for="ch" forName="textaccent4" refType="w" fact="0.650000"/>
          <dgm:constr type="t" for="ch" forName="textaccent4" refType="h" fact="0.264500"/>
          <dgm:constr type="w" for="ch" forName="textaccent4" refType="w" fact="0.022000"/>
          <dgm:constr type="h" for="ch" forName="textaccent4" refType="h" fact="0.031100"/>
          <dgm:constr type="l" for="ch" forName="imageaccent4" refType="w" fact="0.685900"/>
          <dgm:constr type="t" for="ch" forName="imageaccent4" refType="h" fact="0.300800"/>
          <dgm:constr type="w" for="ch" forName="imageaccent4" refType="w" fact="0.022000"/>
          <dgm:constr type="h" for="ch" forName="imageaccent4" refType="h" fact="0.031100"/>
          <dgm:constr type="l" for="ch" forName="textaccent5" refType="w" fact="0.812300"/>
          <dgm:constr type="t" for="ch" forName="textaccent5" refType="h" fact="0.121700"/>
          <dgm:constr type="w" for="ch" forName="textaccent5" refType="w" fact="0.022000"/>
          <dgm:constr type="h" for="ch" forName="textaccent5" refType="h" fact="0.031100"/>
          <dgm:constr type="l" for="ch" forName="imageaccent5" refType="w" fact="0.849000"/>
          <dgm:constr type="t" for="ch" forName="imageaccent5" refType="h" fact="0.156700"/>
          <dgm:constr type="w" for="ch" forName="imageaccent5" refType="w" fact="0.022000"/>
          <dgm:constr type="h" for="ch" forName="imageaccent5" refType="h" fact="0.031100"/>
          <dgm:constr type="l" for="ch" forName="image6" refType="w" fact="0.649100"/>
          <dgm:constr type="t" for="ch" forName="image6" refType="h" fact="0.588900"/>
          <dgm:constr type="w" for="ch" forName="image6" refType="w" fact="0.188600"/>
          <dgm:constr type="h" for="ch" forName="image6" refType="h" fact="0.265300"/>
          <dgm:constr type="l" for="ch" forName="text6" refType="w" fact="0.811400"/>
          <dgm:constr type="t" for="ch" forName="text6" refType="h" fact="0.443600"/>
          <dgm:constr type="w" for="ch" forName="text6" refType="w" fact="0.188600"/>
          <dgm:constr type="h" for="ch" forName="text6" refType="h" fact="0.265300"/>
          <dgm:constr type="l" for="ch" forName="imageaccent6" refType="w" fact="0.813800"/>
          <dgm:constr type="t" for="ch" forName="imageaccent6" refType="h" fact="0.705300"/>
          <dgm:constr type="w" for="ch" forName="imageaccent6" refType="w" fact="0.022000"/>
          <dgm:constr type="h" for="ch" forName="imageaccent6" refType="h" fact="0.031100"/>
          <dgm:constr type="l" for="ch" forName="textaccent6" refType="w" fact="0.848800"/>
          <dgm:constr type="t" for="ch" forName="textaccent6" refType="h" fact="0.676000"/>
          <dgm:constr type="w" for="ch" forName="textaccent6" refType="w" fact="0.022000"/>
          <dgm:constr type="h" for="ch" forName="textaccent6" refType="h" fact="0.031100"/>
          <dgm:constr type="l" for="ch" forName="text7" refType="w" fact="0.324400"/>
          <dgm:constr type="t" for="ch" forName="text7" refType="h" fact="0.587200"/>
          <dgm:constr type="w" for="ch" forName="text7" refType="w" fact="0.188600"/>
          <dgm:constr type="h" for="ch" forName="text7" refType="h" fact="0.265300"/>
          <dgm:constr type="l" for="ch" forName="image7" refType="w" fact="0.162200"/>
          <dgm:constr type="t" for="ch" forName="image7" refType="h" fact="0.734700"/>
          <dgm:constr type="w" for="ch" forName="image7" refType="w" fact="0.188600"/>
          <dgm:constr type="h" for="ch" forName="image7" refType="h" fact="0.265300"/>
          <dgm:constr type="l" for="ch" forName="imageaccent7" refType="w" fact="0.290500"/>
          <dgm:constr type="t" for="ch" forName="imageaccent7" refType="h" fact="0.738400"/>
          <dgm:constr type="w" for="ch" forName="imageaccent7" refType="w" fact="0.022000"/>
          <dgm:constr type="h" for="ch" forName="imageaccent7" refType="h" fact="0.031100"/>
          <dgm:constr type="l" for="ch" forName="textaccent7" refType="w" fact="0.329800"/>
          <dgm:constr type="t" for="ch" forName="textaccent7" refType="h" fact="0.704800"/>
          <dgm:constr type="w" for="ch" forName="textaccent7" refType="w" fact="0.022000"/>
          <dgm:constr type="h" for="ch" forName="textaccent7" refType="h" fact="0.031100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00"/>
          <dgm:constr type="t" for="ch" forName="image4" refType="h" fact="0.295200"/>
          <dgm:constr type="w" for="ch" forName="image4" refType="w" fact="0.162400"/>
          <dgm:constr type="h" for="ch" forName="image4" refType="h" fact="0.264500"/>
          <dgm:constr type="l" for="ch" forName="text5" refType="w" fact="0.558900"/>
          <dgm:constr type="t" for="ch" forName="text5" refType="h" fact="0.002800"/>
          <dgm:constr type="w" for="ch" forName="text5" refType="w" fact="0.162400"/>
          <dgm:constr type="h" for="ch" forName="text5" refType="h" fact="0.264500"/>
          <dgm:constr type="l" for="ch" forName="image5" refType="w" fact="0.698600"/>
          <dgm:constr type="t" for="ch" forName="image5" refType="h" fact="0.150400"/>
          <dgm:constr type="w" for="ch" forName="image5" refType="w" fact="0.162400"/>
          <dgm:constr type="h" for="ch" forName="image5" refType="h" fact="0.264500"/>
          <dgm:constr type="l" for="ch" forName="image2" refType="w" fact="0.419200"/>
          <dgm:constr type="t" for="ch" forName="image2" refType="h" fact="0.439000"/>
          <dgm:constr type="w" for="ch" forName="image2" refType="w" fact="0.162400"/>
          <dgm:constr type="h" for="ch" forName="image2" refType="h" fact="0.264500"/>
          <dgm:constr type="l" for="ch" forName="text4" refType="w" fact="0.419200"/>
          <dgm:constr type="t" for="ch" forName="text4" refType="h" fact="0.146500"/>
          <dgm:constr type="w" for="ch" forName="text4" refType="w" fact="0.162400"/>
          <dgm:constr type="h" for="ch" forName="text4" refType="h" fact="0.264500"/>
          <dgm:constr type="l" for="ch" forName="text2" refType="w" fact="0.279400"/>
          <dgm:constr type="t" for="ch" forName="text2" refType="h" fact="0.292500"/>
          <dgm:constr type="w" for="ch" forName="text2" refType="w" fact="0.162400"/>
          <dgm:constr type="h" for="ch" forName="text2" refType="h" fact="0.264500"/>
          <dgm:constr type="l" for="ch" forName="image3" refType="w" fact="0.279400"/>
          <dgm:constr type="t" for="ch" forName="image3" refType="h" fact="0.000000"/>
          <dgm:constr type="w" for="ch" forName="image3" refType="w" fact="0.162400"/>
          <dgm:constr type="h" for="ch" forName="image3" refType="h" fact="0.264500"/>
          <dgm:constr type="l" for="ch" forName="text1" refType="w" fact="0.139700"/>
          <dgm:constr type="t" for="ch" forName="text1" refType="h" fact="0.439500"/>
          <dgm:constr type="w" for="ch" forName="text1" refType="w" fact="0.162400"/>
          <dgm:constr type="h" for="ch" forName="text1" refType="h" fact="0.264500"/>
          <dgm:constr type="l" for="ch" forName="text3" refType="w" fact="0.139700"/>
          <dgm:constr type="t" for="ch" forName="text3" refType="h" fact="0.147100"/>
          <dgm:constr type="w" for="ch" forName="text3" refType="w" fact="0.162400"/>
          <dgm:constr type="h" for="ch" forName="text3" refType="h" fact="0.264500"/>
          <dgm:constr type="l" for="ch" forName="textaccent1" refType="w" fact="0.143600"/>
          <dgm:constr type="t" for="ch" forName="textaccent1" refType="h" fact="0.557800"/>
          <dgm:constr type="w" for="ch" forName="textaccent1" refType="w" fact="0.018900"/>
          <dgm:constr type="h" for="ch" forName="textaccent1" refType="h" fact="0.031000"/>
          <dgm:constr type="l" for="ch" forName="image1" refType="w" fact="0.000000"/>
          <dgm:constr type="t" for="ch" forName="image1" refType="h" fact="0.293300"/>
          <dgm:constr type="w" for="ch" forName="image1" refType="w" fact="0.162400"/>
          <dgm:constr type="h" for="ch" forName="image1" refType="h" fact="0.264500"/>
          <dgm:constr type="l" for="ch" forName="imageaccent1" refType="w" fact="0.111200"/>
          <dgm:constr type="t" for="ch" forName="imageaccent1" refType="h" fact="0.522700"/>
          <dgm:constr type="w" for="ch" forName="imageaccent1" refType="w" fact="0.018900"/>
          <dgm:constr type="h" for="ch" forName="imageaccent1" refType="h" fact="0.031000"/>
          <dgm:constr type="l" for="ch" forName="textaccent2" refType="w" fact="0.391200"/>
          <dgm:constr type="t" for="ch" forName="textaccent2" refType="h" fact="0.521300"/>
          <dgm:constr type="w" for="ch" forName="textaccent2" refType="w" fact="0.018900"/>
          <dgm:constr type="h" for="ch" forName="textaccent2" refType="h" fact="0.031000"/>
          <dgm:constr type="l" for="ch" forName="imageaccent2" refType="w" fact="0.423100"/>
          <dgm:constr type="t" for="ch" forName="imageaccent2" refType="h" fact="0.556700"/>
          <dgm:constr type="w" for="ch" forName="imageaccent2" refType="w" fact="0.018900"/>
          <dgm:constr type="h" for="ch" forName="imageaccent2" refType="h" fact="0.031000"/>
          <dgm:constr type="l" for="ch" forName="textaccent3" refType="w" fact="0.250200"/>
          <dgm:constr type="t" for="ch" forName="textaccent3" refType="h" fact="0.150700"/>
          <dgm:constr type="w" for="ch" forName="textaccent3" refType="w" fact="0.018900"/>
          <dgm:constr type="h" for="ch" forName="textaccent3" refType="h" fact="0.031000"/>
          <dgm:constr type="l" for="ch" forName="imageaccent3" refType="w" fact="0.284100"/>
          <dgm:constr type="t" for="ch" forName="imageaccent3" refType="h" fact="0.117200"/>
          <dgm:constr type="w" for="ch" forName="imageaccent3" refType="w" fact="0.018900"/>
          <dgm:constr type="h" for="ch" forName="imageaccent3" refType="h" fact="0.031000"/>
          <dgm:constr type="l" for="ch" forName="textaccent4" refType="w" fact="0.559600"/>
          <dgm:constr type="t" for="ch" forName="textaccent4" refType="h" fact="0.263700"/>
          <dgm:constr type="w" for="ch" forName="textaccent4" refType="w" fact="0.018900"/>
          <dgm:constr type="h" for="ch" forName="textaccent4" refType="h" fact="0.031000"/>
          <dgm:constr type="l" for="ch" forName="imageaccent4" refType="w" fact="0.590500"/>
          <dgm:constr type="t" for="ch" forName="imageaccent4" refType="h" fact="0.300000"/>
          <dgm:constr type="w" for="ch" forName="imageaccent4" refType="w" fact="0.018900"/>
          <dgm:constr type="h" for="ch" forName="imageaccent4" refType="h" fact="0.031000"/>
          <dgm:constr type="l" for="ch" forName="textaccent5" refType="w" fact="0.699300"/>
          <dgm:constr type="t" for="ch" forName="textaccent5" refType="h" fact="0.121400"/>
          <dgm:constr type="w" for="ch" forName="textaccent5" refType="w" fact="0.018900"/>
          <dgm:constr type="h" for="ch" forName="textaccent5" refType="h" fact="0.031000"/>
          <dgm:constr type="l" for="ch" forName="imageaccent5" refType="w" fact="0.731000"/>
          <dgm:constr type="t" for="ch" forName="imageaccent5" refType="h" fact="0.156300"/>
          <dgm:constr type="w" for="ch" forName="imageaccent5" refType="w" fact="0.018900"/>
          <dgm:constr type="h" for="ch" forName="imageaccent5" refType="h" fact="0.031000"/>
          <dgm:constr type="l" for="ch" forName="image6" refType="w" fact="0.558900"/>
          <dgm:constr type="t" for="ch" forName="image6" refType="h" fact="0.587200"/>
          <dgm:constr type="w" for="ch" forName="image6" refType="w" fact="0.162400"/>
          <dgm:constr type="h" for="ch" forName="image6" refType="h" fact="0.264500"/>
          <dgm:constr type="l" for="ch" forName="text6" refType="w" fact="0.698600"/>
          <dgm:constr type="t" for="ch" forName="text6" refType="h" fact="0.442400"/>
          <dgm:constr type="w" for="ch" forName="text6" refType="w" fact="0.162400"/>
          <dgm:constr type="h" for="ch" forName="text6" refType="h" fact="0.264500"/>
          <dgm:constr type="l" for="ch" forName="imageaccent6" refType="w" fact="0.700700"/>
          <dgm:constr type="t" for="ch" forName="imageaccent6" refType="h" fact="0.703300"/>
          <dgm:constr type="w" for="ch" forName="imageaccent6" refType="w" fact="0.018900"/>
          <dgm:constr type="h" for="ch" forName="imageaccent6" refType="h" fact="0.031000"/>
          <dgm:constr type="l" for="ch" forName="textaccent6" refType="w" fact="0.730800"/>
          <dgm:constr type="t" for="ch" forName="textaccent6" refType="h" fact="0.674100"/>
          <dgm:constr type="w" for="ch" forName="textaccent6" refType="w" fact="0.018900"/>
          <dgm:constr type="h" for="ch" forName="textaccent6" refType="h" fact="0.031000"/>
          <dgm:constr type="l" for="ch" forName="text7" refType="w" fact="0.279300"/>
          <dgm:constr type="t" for="ch" forName="text7" refType="h" fact="0.585600"/>
          <dgm:constr type="w" for="ch" forName="text7" refType="w" fact="0.162400"/>
          <dgm:constr type="h" for="ch" forName="text7" refType="h" fact="0.264500"/>
          <dgm:constr type="l" for="ch" forName="image7" refType="w" fact="0.139600"/>
          <dgm:constr type="t" for="ch" forName="image7" refType="h" fact="0.732600"/>
          <dgm:constr type="w" for="ch" forName="image7" refType="w" fact="0.162400"/>
          <dgm:constr type="h" for="ch" forName="image7" refType="h" fact="0.264500"/>
          <dgm:constr type="l" for="ch" forName="imageaccent7" refType="w" fact="0.250100"/>
          <dgm:constr type="t" for="ch" forName="imageaccent7" refType="h" fact="0.736300"/>
          <dgm:constr type="w" for="ch" forName="imageaccent7" refType="w" fact="0.018900"/>
          <dgm:constr type="h" for="ch" forName="imageaccent7" refType="h" fact="0.031000"/>
          <dgm:constr type="l" for="ch" forName="textaccent7" refType="w" fact="0.284000"/>
          <dgm:constr type="t" for="ch" forName="textaccent7" refType="h" fact="0.702800"/>
          <dgm:constr type="w" for="ch" forName="textaccent7" refType="w" fact="0.018900"/>
          <dgm:constr type="h" for="ch" forName="textaccent7" refType="h" fact="0.031000"/>
          <dgm:constr type="l" for="ch" forName="image8" refType="w" fact="0.697900"/>
          <dgm:constr type="t" for="ch" forName="image8" refType="h" fact="0.735500"/>
          <dgm:constr type="w" for="ch" forName="image8" refType="w" fact="0.162400"/>
          <dgm:constr type="h" for="ch" forName="image8" refType="h" fact="0.264500"/>
          <dgm:constr type="l" for="ch" forName="text8" refType="w" fact="0.837600"/>
          <dgm:constr type="t" for="ch" forName="text8" refType="h" fact="0.590600"/>
          <dgm:constr type="w" for="ch" forName="text8" refType="w" fact="0.162400"/>
          <dgm:constr type="h" for="ch" forName="text8" refType="h" fact="0.264500"/>
          <dgm:constr type="l" for="ch" forName="imageaccent8" refType="w" fact="0.839700"/>
          <dgm:constr type="t" for="ch" forName="imageaccent8" refType="h" fact="0.851600"/>
          <dgm:constr type="w" for="ch" forName="imageaccent8" refType="w" fact="0.018900"/>
          <dgm:constr type="h" for="ch" forName="imageaccent8" refType="h" fact="0.031000"/>
          <dgm:constr type="l" for="ch" forName="textaccent8" refType="w" fact="0.869800"/>
          <dgm:constr type="t" for="ch" forName="textaccent8" refType="h" fact="0.822300"/>
          <dgm:constr type="w" for="ch" forName="textaccent8" refType="w" fact="0.018900"/>
          <dgm:constr type="h" for="ch" forName="textaccent8" refType="h" fact="0.031000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95200"/>
          <dgm:constr type="w" for="ch" forName="image4" refType="w" fact="0.162300"/>
          <dgm:constr type="h" for="ch" forName="image4" refType="h" fact="0.264500"/>
          <dgm:constr type="l" for="ch" forName="text5" refType="w" fact="0.558500"/>
          <dgm:constr type="t" for="ch" forName="text5" refType="h" fact="0.002800"/>
          <dgm:constr type="w" for="ch" forName="text5" refType="w" fact="0.162300"/>
          <dgm:constr type="h" for="ch" forName="text5" refType="h" fact="0.264500"/>
          <dgm:constr type="l" for="ch" forName="image5" refType="w" fact="0.698200"/>
          <dgm:constr type="t" for="ch" forName="image5" refType="h" fact="0.150400"/>
          <dgm:constr type="w" for="ch" forName="image5" refType="w" fact="0.162300"/>
          <dgm:constr type="h" for="ch" forName="image5" refType="h" fact="0.264500"/>
          <dgm:constr type="l" for="ch" forName="image2" refType="w" fact="0.418900"/>
          <dgm:constr type="t" for="ch" forName="image2" refType="h" fact="0.439000"/>
          <dgm:constr type="w" for="ch" forName="image2" refType="w" fact="0.162300"/>
          <dgm:constr type="h" for="ch" forName="image2" refType="h" fact="0.264500"/>
          <dgm:constr type="l" for="ch" forName="text4" refType="w" fact="0.418900"/>
          <dgm:constr type="t" for="ch" forName="text4" refType="h" fact="0.146500"/>
          <dgm:constr type="w" for="ch" forName="text4" refType="w" fact="0.162300"/>
          <dgm:constr type="h" for="ch" forName="text4" refType="h" fact="0.264500"/>
          <dgm:constr type="l" for="ch" forName="text2" refType="w" fact="0.279300"/>
          <dgm:constr type="t" for="ch" forName="text2" refType="h" fact="0.292500"/>
          <dgm:constr type="w" for="ch" forName="text2" refType="w" fact="0.162300"/>
          <dgm:constr type="h" for="ch" forName="text2" refType="h" fact="0.2645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64500"/>
          <dgm:constr type="l" for="ch" forName="text1" refType="w" fact="0.139600"/>
          <dgm:constr type="t" for="ch" forName="text1" refType="h" fact="0.439500"/>
          <dgm:constr type="w" for="ch" forName="text1" refType="w" fact="0.162300"/>
          <dgm:constr type="h" for="ch" forName="text1" refType="h" fact="0.264500"/>
          <dgm:constr type="l" for="ch" forName="text3" refType="w" fact="0.139600"/>
          <dgm:constr type="t" for="ch" forName="text3" refType="h" fact="0.147100"/>
          <dgm:constr type="w" for="ch" forName="text3" refType="w" fact="0.162300"/>
          <dgm:constr type="h" for="ch" forName="text3" refType="h" fact="0.264500"/>
          <dgm:constr type="l" for="ch" forName="textaccent1" refType="w" fact="0.143500"/>
          <dgm:constr type="t" for="ch" forName="textaccent1" refType="h" fact="0.557800"/>
          <dgm:constr type="w" for="ch" forName="textaccent1" refType="w" fact="0.018900"/>
          <dgm:constr type="h" for="ch" forName="textaccent1" refType="h" fact="0.031000"/>
          <dgm:constr type="l" for="ch" forName="image1" refType="w" fact="0.000000"/>
          <dgm:constr type="t" for="ch" forName="image1" refType="h" fact="0.293300"/>
          <dgm:constr type="w" for="ch" forName="image1" refType="w" fact="0.162300"/>
          <dgm:constr type="h" for="ch" forName="image1" refType="h" fact="0.264500"/>
          <dgm:constr type="l" for="ch" forName="imageaccent1" refType="w" fact="0.111100"/>
          <dgm:constr type="t" for="ch" forName="imageaccent1" refType="h" fact="0.522700"/>
          <dgm:constr type="w" for="ch" forName="imageaccent1" refType="w" fact="0.018900"/>
          <dgm:constr type="h" for="ch" forName="imageaccent1" refType="h" fact="0.031000"/>
          <dgm:constr type="l" for="ch" forName="textaccent2" refType="w" fact="0.391000"/>
          <dgm:constr type="t" for="ch" forName="textaccent2" refType="h" fact="0.521300"/>
          <dgm:constr type="w" for="ch" forName="textaccent2" refType="w" fact="0.018900"/>
          <dgm:constr type="h" for="ch" forName="textaccent2" refType="h" fact="0.031000"/>
          <dgm:constr type="l" for="ch" forName="imageaccent2" refType="w" fact="0.422800"/>
          <dgm:constr type="t" for="ch" forName="imageaccent2" refType="h" fact="0.556700"/>
          <dgm:constr type="w" for="ch" forName="imageaccent2" refType="w" fact="0.018900"/>
          <dgm:constr type="h" for="ch" forName="imageaccent2" refType="h" fact="0.031000"/>
          <dgm:constr type="l" for="ch" forName="textaccent3" refType="w" fact="0.250100"/>
          <dgm:constr type="t" for="ch" forName="textaccent3" refType="h" fact="0.150700"/>
          <dgm:constr type="w" for="ch" forName="textaccent3" refType="w" fact="0.018900"/>
          <dgm:constr type="h" for="ch" forName="textaccent3" refType="h" fact="0.031000"/>
          <dgm:constr type="l" for="ch" forName="imageaccent3" refType="w" fact="0.283900"/>
          <dgm:constr type="t" for="ch" forName="imageaccent3" refType="h" fact="0.117200"/>
          <dgm:constr type="w" for="ch" forName="imageaccent3" refType="w" fact="0.018900"/>
          <dgm:constr type="h" for="ch" forName="imageaccent3" refType="h" fact="0.031000"/>
          <dgm:constr type="l" for="ch" forName="textaccent4" refType="w" fact="0.559300"/>
          <dgm:constr type="t" for="ch" forName="textaccent4" refType="h" fact="0.263700"/>
          <dgm:constr type="w" for="ch" forName="textaccent4" refType="w" fact="0.018900"/>
          <dgm:constr type="h" for="ch" forName="textaccent4" refType="h" fact="0.031000"/>
          <dgm:constr type="l" for="ch" forName="imageaccent4" refType="w" fact="0.590100"/>
          <dgm:constr type="t" for="ch" forName="imageaccent4" refType="h" fact="0.300000"/>
          <dgm:constr type="w" for="ch" forName="imageaccent4" refType="w" fact="0.018900"/>
          <dgm:constr type="h" for="ch" forName="imageaccent4" refType="h" fact="0.031000"/>
          <dgm:constr type="l" for="ch" forName="textaccent5" refType="w" fact="0.698900"/>
          <dgm:constr type="t" for="ch" forName="textaccent5" refType="h" fact="0.121400"/>
          <dgm:constr type="w" for="ch" forName="textaccent5" refType="w" fact="0.018900"/>
          <dgm:constr type="h" for="ch" forName="textaccent5" refType="h" fact="0.031000"/>
          <dgm:constr type="l" for="ch" forName="imageaccent5" refType="w" fact="0.730500"/>
          <dgm:constr type="t" for="ch" forName="imageaccent5" refType="h" fact="0.156300"/>
          <dgm:constr type="w" for="ch" forName="imageaccent5" refType="w" fact="0.018900"/>
          <dgm:constr type="h" for="ch" forName="imageaccent5" refType="h" fact="0.031000"/>
          <dgm:constr type="l" for="ch" forName="image6" refType="w" fact="0.558500"/>
          <dgm:constr type="t" for="ch" forName="image6" refType="h" fact="0.587200"/>
          <dgm:constr type="w" for="ch" forName="image6" refType="w" fact="0.162300"/>
          <dgm:constr type="h" for="ch" forName="image6" refType="h" fact="0.264500"/>
          <dgm:constr type="l" for="ch" forName="text6" refType="w" fact="0.698200"/>
          <dgm:constr type="t" for="ch" forName="text6" refType="h" fact="0.442400"/>
          <dgm:constr type="w" for="ch" forName="text6" refType="w" fact="0.162300"/>
          <dgm:constr type="h" for="ch" forName="text6" refType="h" fact="0.264500"/>
          <dgm:constr type="l" for="ch" forName="imageaccent6" refType="w" fact="0.700200"/>
          <dgm:constr type="t" for="ch" forName="imageaccent6" refType="h" fact="0.703300"/>
          <dgm:constr type="w" for="ch" forName="imageaccent6" refType="w" fact="0.018900"/>
          <dgm:constr type="h" for="ch" forName="imageaccent6" refType="h" fact="0.031000"/>
          <dgm:constr type="l" for="ch" forName="textaccent6" refType="w" fact="0.730300"/>
          <dgm:constr type="t" for="ch" forName="textaccent6" refType="h" fact="0.674100"/>
          <dgm:constr type="w" for="ch" forName="textaccent6" refType="w" fact="0.018900"/>
          <dgm:constr type="h" for="ch" forName="textaccent6" refType="h" fact="0.031000"/>
          <dgm:constr type="l" for="ch" forName="text7" refType="w" fact="0.279200"/>
          <dgm:constr type="t" for="ch" forName="text7" refType="h" fact="0.585600"/>
          <dgm:constr type="w" for="ch" forName="text7" refType="w" fact="0.162300"/>
          <dgm:constr type="h" for="ch" forName="text7" refType="h" fact="0.264500"/>
          <dgm:constr type="l" for="ch" forName="image7" refType="w" fact="0.139500"/>
          <dgm:constr type="t" for="ch" forName="image7" refType="h" fact="0.732600"/>
          <dgm:constr type="w" for="ch" forName="image7" refType="w" fact="0.162300"/>
          <dgm:constr type="h" for="ch" forName="image7" refType="h" fact="0.264500"/>
          <dgm:constr type="l" for="ch" forName="imageaccent7" refType="w" fact="0.250000"/>
          <dgm:constr type="t" for="ch" forName="imageaccent7" refType="h" fact="0.736300"/>
          <dgm:constr type="w" for="ch" forName="imageaccent7" refType="w" fact="0.018900"/>
          <dgm:constr type="h" for="ch" forName="imageaccent7" refType="h" fact="0.031000"/>
          <dgm:constr type="l" for="ch" forName="textaccent7" refType="w" fact="0.283800"/>
          <dgm:constr type="t" for="ch" forName="textaccent7" refType="h" fact="0.702800"/>
          <dgm:constr type="w" for="ch" forName="textaccent7" refType="w" fact="0.018900"/>
          <dgm:constr type="h" for="ch" forName="textaccent7" refType="h" fact="0.031000"/>
          <dgm:constr type="l" for="ch" forName="image8" refType="w" fact="0.697500"/>
          <dgm:constr type="t" for="ch" forName="image8" refType="h" fact="0.735500"/>
          <dgm:constr type="w" for="ch" forName="image8" refType="w" fact="0.162300"/>
          <dgm:constr type="h" for="ch" forName="image8" refType="h" fact="0.264500"/>
          <dgm:constr type="l" for="ch" forName="text8" refType="w" fact="0.837100"/>
          <dgm:constr type="t" for="ch" forName="text8" refType="h" fact="0.590600"/>
          <dgm:constr type="w" for="ch" forName="text8" refType="w" fact="0.162300"/>
          <dgm:constr type="h" for="ch" forName="text8" refType="h" fact="0.264500"/>
          <dgm:constr type="l" for="ch" forName="imageaccent8" refType="w" fact="0.839200"/>
          <dgm:constr type="t" for="ch" forName="imageaccent8" refType="h" fact="0.851600"/>
          <dgm:constr type="w" for="ch" forName="imageaccent8" refType="w" fact="0.018900"/>
          <dgm:constr type="h" for="ch" forName="imageaccent8" refType="h" fact="0.031000"/>
          <dgm:constr type="l" for="ch" forName="textaccent8" refType="w" fact="0.869300"/>
          <dgm:constr type="t" for="ch" forName="textaccent8" refType="h" fact="0.822300"/>
          <dgm:constr type="w" for="ch" forName="textaccent8" refType="w" fact="0.018900"/>
          <dgm:constr type="h" for="ch" forName="textaccent8" refType="h" fact="0.031000"/>
          <dgm:constr type="l" for="ch" forName="text9" refType="w" fact="0.837700"/>
          <dgm:constr type="t" for="ch" forName="text9" refType="h" fact="0.005700"/>
          <dgm:constr type="w" for="ch" forName="text9" refType="w" fact="0.162300"/>
          <dgm:constr type="h" for="ch" forName="text9" refType="h" fact="0.264500"/>
          <dgm:constr type="l" for="ch" forName="textaccent9" refType="w" fact="0.950000"/>
          <dgm:constr type="t" for="ch" forName="textaccent9" refType="h" fact="0.238300"/>
          <dgm:constr type="w" for="ch" forName="textaccent9" refType="w" fact="0.018900"/>
          <dgm:constr type="h" for="ch" forName="textaccent9" refType="h" fact="0.031000"/>
          <dgm:constr type="l" for="ch" forName="image9" refType="w" fact="0.837700"/>
          <dgm:constr type="t" for="ch" forName="image9" refType="h" fact="0.297700"/>
          <dgm:constr type="w" for="ch" forName="image9" refType="w" fact="0.162300"/>
          <dgm:constr type="h" for="ch" forName="image9" refType="h" fact="0.264500"/>
          <dgm:constr type="l" for="ch" forName="imageaccent9" refType="w" fact="0.950000"/>
          <dgm:constr type="t" for="ch" forName="imageaccent9" refType="h" fact="0.299300"/>
          <dgm:constr type="w" for="ch" forName="imageaccent9" refType="w" fact="0.018900"/>
          <dgm:constr type="h" for="ch" forName="imageaccent9" refType="h" fact="0.031000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58300"/>
          <dgm:constr type="w" for="ch" forName="image4" refType="w" fact="0.162300"/>
          <dgm:constr type="h" for="ch" forName="image4" refType="h" fact="0.231400"/>
          <dgm:constr type="l" for="ch" forName="text5" refType="w" fact="0.558500"/>
          <dgm:constr type="t" for="ch" forName="text5" refType="h" fact="0.002400"/>
          <dgm:constr type="w" for="ch" forName="text5" refType="w" fact="0.162300"/>
          <dgm:constr type="h" for="ch" forName="text5" refType="h" fact="0.231400"/>
          <dgm:constr type="l" for="ch" forName="image5" refType="w" fact="0.698200"/>
          <dgm:constr type="t" for="ch" forName="image5" refType="h" fact="0.131600"/>
          <dgm:constr type="w" for="ch" forName="image5" refType="w" fact="0.162300"/>
          <dgm:constr type="h" for="ch" forName="image5" refType="h" fact="0.231400"/>
          <dgm:constr type="l" for="ch" forName="image2" refType="w" fact="0.418900"/>
          <dgm:constr type="t" for="ch" forName="image2" refType="h" fact="0.384000"/>
          <dgm:constr type="w" for="ch" forName="image2" refType="w" fact="0.162300"/>
          <dgm:constr type="h" for="ch" forName="image2" refType="h" fact="0.231400"/>
          <dgm:constr type="l" for="ch" forName="text4" refType="w" fact="0.418900"/>
          <dgm:constr type="t" for="ch" forName="text4" refType="h" fact="0.128200"/>
          <dgm:constr type="w" for="ch" forName="text4" refType="w" fact="0.162300"/>
          <dgm:constr type="h" for="ch" forName="text4" refType="h" fact="0.231400"/>
          <dgm:constr type="l" for="ch" forName="text2" refType="w" fact="0.279300"/>
          <dgm:constr type="t" for="ch" forName="text2" refType="h" fact="0.255800"/>
          <dgm:constr type="w" for="ch" forName="text2" refType="w" fact="0.162300"/>
          <dgm:constr type="h" for="ch" forName="text2" refType="h" fact="0.2314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31400"/>
          <dgm:constr type="l" for="ch" forName="text1" refType="w" fact="0.139600"/>
          <dgm:constr type="t" for="ch" forName="text1" refType="h" fact="0.384500"/>
          <dgm:constr type="w" for="ch" forName="text1" refType="w" fact="0.162300"/>
          <dgm:constr type="h" for="ch" forName="text1" refType="h" fact="0.231400"/>
          <dgm:constr type="l" for="ch" forName="text3" refType="w" fact="0.139600"/>
          <dgm:constr type="t" for="ch" forName="text3" refType="h" fact="0.128600"/>
          <dgm:constr type="w" for="ch" forName="text3" refType="w" fact="0.162300"/>
          <dgm:constr type="h" for="ch" forName="text3" refType="h" fact="0.231400"/>
          <dgm:constr type="l" for="ch" forName="textaccent1" refType="w" fact="0.143500"/>
          <dgm:constr type="t" for="ch" forName="textaccent1" refType="h" fact="0.488000"/>
          <dgm:constr type="w" for="ch" forName="textaccent1" refType="w" fact="0.018900"/>
          <dgm:constr type="h" for="ch" forName="textaccent1" refType="h" fact="0.027100"/>
          <dgm:constr type="l" for="ch" forName="image1" refType="w" fact="0.000000"/>
          <dgm:constr type="t" for="ch" forName="image1" refType="h" fact="0.256600"/>
          <dgm:constr type="w" for="ch" forName="image1" refType="w" fact="0.162300"/>
          <dgm:constr type="h" for="ch" forName="image1" refType="h" fact="0.231400"/>
          <dgm:constr type="l" for="ch" forName="imageaccent1" refType="w" fact="0.111100"/>
          <dgm:constr type="t" for="ch" forName="imageaccent1" refType="h" fact="0.457200"/>
          <dgm:constr type="w" for="ch" forName="imageaccent1" refType="w" fact="0.018900"/>
          <dgm:constr type="h" for="ch" forName="imageaccent1" refType="h" fact="0.027100"/>
          <dgm:constr type="l" for="ch" forName="textaccent2" refType="w" fact="0.391000"/>
          <dgm:constr type="t" for="ch" forName="textaccent2" refType="h" fact="0.456000"/>
          <dgm:constr type="w" for="ch" forName="textaccent2" refType="w" fact="0.018900"/>
          <dgm:constr type="h" for="ch" forName="textaccent2" refType="h" fact="0.027100"/>
          <dgm:constr type="l" for="ch" forName="imageaccent2" refType="w" fact="0.422800"/>
          <dgm:constr type="t" for="ch" forName="imageaccent2" refType="h" fact="0.487000"/>
          <dgm:constr type="w" for="ch" forName="imageaccent2" refType="w" fact="0.018900"/>
          <dgm:constr type="h" for="ch" forName="imageaccent2" refType="h" fact="0.027100"/>
          <dgm:constr type="l" for="ch" forName="textaccent3" refType="w" fact="0.250100"/>
          <dgm:constr type="t" for="ch" forName="textaccent3" refType="h" fact="0.131800"/>
          <dgm:constr type="w" for="ch" forName="textaccent3" refType="w" fact="0.018900"/>
          <dgm:constr type="h" for="ch" forName="textaccent3" refType="h" fact="0.027100"/>
          <dgm:constr type="l" for="ch" forName="imageaccent3" refType="w" fact="0.283900"/>
          <dgm:constr type="t" for="ch" forName="imageaccent3" refType="h" fact="0.102500"/>
          <dgm:constr type="w" for="ch" forName="imageaccent3" refType="w" fact="0.018900"/>
          <dgm:constr type="h" for="ch" forName="imageaccent3" refType="h" fact="0.027100"/>
          <dgm:constr type="l" for="ch" forName="textaccent4" refType="w" fact="0.559300"/>
          <dgm:constr type="t" for="ch" forName="textaccent4" refType="h" fact="0.230700"/>
          <dgm:constr type="w" for="ch" forName="textaccent4" refType="w" fact="0.018900"/>
          <dgm:constr type="h" for="ch" forName="textaccent4" refType="h" fact="0.027100"/>
          <dgm:constr type="l" for="ch" forName="imageaccent4" refType="w" fact="0.590100"/>
          <dgm:constr type="t" for="ch" forName="imageaccent4" refType="h" fact="0.262400"/>
          <dgm:constr type="w" for="ch" forName="imageaccent4" refType="w" fact="0.018900"/>
          <dgm:constr type="h" for="ch" forName="imageaccent4" refType="h" fact="0.027100"/>
          <dgm:constr type="l" for="ch" forName="textaccent5" refType="w" fact="0.698900"/>
          <dgm:constr type="t" for="ch" forName="textaccent5" refType="h" fact="0.106200"/>
          <dgm:constr type="w" for="ch" forName="textaccent5" refType="w" fact="0.018900"/>
          <dgm:constr type="h" for="ch" forName="textaccent5" refType="h" fact="0.027100"/>
          <dgm:constr type="l" for="ch" forName="imageaccent5" refType="w" fact="0.730500"/>
          <dgm:constr type="t" for="ch" forName="imageaccent5" refType="h" fact="0.136700"/>
          <dgm:constr type="w" for="ch" forName="imageaccent5" refType="w" fact="0.018900"/>
          <dgm:constr type="h" for="ch" forName="imageaccent5" refType="h" fact="0.027100"/>
          <dgm:constr type="l" for="ch" forName="image6" refType="w" fact="0.558500"/>
          <dgm:constr type="t" for="ch" forName="image6" refType="h" fact="0.513700"/>
          <dgm:constr type="w" for="ch" forName="image6" refType="w" fact="0.162300"/>
          <dgm:constr type="h" for="ch" forName="image6" refType="h" fact="0.231400"/>
          <dgm:constr type="l" for="ch" forName="text6" refType="w" fact="0.698200"/>
          <dgm:constr type="t" for="ch" forName="text6" refType="h" fact="0.387000"/>
          <dgm:constr type="w" for="ch" forName="text6" refType="w" fact="0.162300"/>
          <dgm:constr type="h" for="ch" forName="text6" refType="h" fact="0.231400"/>
          <dgm:constr type="l" for="ch" forName="imageaccent6" refType="w" fact="0.700200"/>
          <dgm:constr type="t" for="ch" forName="imageaccent6" refType="h" fact="0.615200"/>
          <dgm:constr type="w" for="ch" forName="imageaccent6" refType="w" fact="0.018900"/>
          <dgm:constr type="h" for="ch" forName="imageaccent6" refType="h" fact="0.027100"/>
          <dgm:constr type="l" for="ch" forName="textaccent6" refType="w" fact="0.730300"/>
          <dgm:constr type="t" for="ch" forName="textaccent6" refType="h" fact="0.589700"/>
          <dgm:constr type="w" for="ch" forName="textaccent6" refType="w" fact="0.018900"/>
          <dgm:constr type="h" for="ch" forName="textaccent6" refType="h" fact="0.027100"/>
          <dgm:constr type="l" for="ch" forName="text7" refType="w" fact="0.279200"/>
          <dgm:constr type="t" for="ch" forName="text7" refType="h" fact="0.512200"/>
          <dgm:constr type="w" for="ch" forName="text7" refType="w" fact="0.162300"/>
          <dgm:constr type="h" for="ch" forName="text7" refType="h" fact="0.231400"/>
          <dgm:constr type="l" for="ch" forName="image7" refType="w" fact="0.139500"/>
          <dgm:constr type="t" for="ch" forName="image7" refType="h" fact="0.640900"/>
          <dgm:constr type="w" for="ch" forName="image7" refType="w" fact="0.162300"/>
          <dgm:constr type="h" for="ch" forName="image7" refType="h" fact="0.231400"/>
          <dgm:constr type="l" for="ch" forName="imageaccent7" refType="w" fact="0.250000"/>
          <dgm:constr type="t" for="ch" forName="imageaccent7" refType="h" fact="0.644100"/>
          <dgm:constr type="w" for="ch" forName="imageaccent7" refType="w" fact="0.018900"/>
          <dgm:constr type="h" for="ch" forName="imageaccent7" refType="h" fact="0.027100"/>
          <dgm:constr type="l" for="ch" forName="textaccent7" refType="w" fact="0.283800"/>
          <dgm:constr type="t" for="ch" forName="textaccent7" refType="h" fact="0.614800"/>
          <dgm:constr type="w" for="ch" forName="textaccent7" refType="w" fact="0.018900"/>
          <dgm:constr type="h" for="ch" forName="textaccent7" refType="h" fact="0.027100"/>
          <dgm:constr type="l" for="ch" forName="image8" refType="w" fact="0.697500"/>
          <dgm:constr type="t" for="ch" forName="image8" refType="h" fact="0.643300"/>
          <dgm:constr type="w" for="ch" forName="image8" refType="w" fact="0.162300"/>
          <dgm:constr type="h" for="ch" forName="image8" refType="h" fact="0.231400"/>
          <dgm:constr type="l" for="ch" forName="text8" refType="w" fact="0.837100"/>
          <dgm:constr type="t" for="ch" forName="text8" refType="h" fact="0.516700"/>
          <dgm:constr type="w" for="ch" forName="text8" refType="w" fact="0.162300"/>
          <dgm:constr type="h" for="ch" forName="text8" refType="h" fact="0.231400"/>
          <dgm:constr type="l" for="ch" forName="imageaccent8" refType="w" fact="0.839200"/>
          <dgm:constr type="t" for="ch" forName="imageaccent8" refType="h" fact="0.744900"/>
          <dgm:constr type="w" for="ch" forName="imageaccent8" refType="w" fact="0.018900"/>
          <dgm:constr type="h" for="ch" forName="imageaccent8" refType="h" fact="0.027100"/>
          <dgm:constr type="l" for="ch" forName="textaccent8" refType="w" fact="0.869300"/>
          <dgm:constr type="t" for="ch" forName="textaccent8" refType="h" fact="0.719400"/>
          <dgm:constr type="w" for="ch" forName="textaccent8" refType="w" fact="0.018900"/>
          <dgm:constr type="h" for="ch" forName="textaccent8" refType="h" fact="0.027100"/>
          <dgm:constr type="l" for="ch" forName="text9" refType="w" fact="0.837700"/>
          <dgm:constr type="t" for="ch" forName="text9" refType="h" fact="0.005000"/>
          <dgm:constr type="w" for="ch" forName="text9" refType="w" fact="0.162300"/>
          <dgm:constr type="h" for="ch" forName="text9" refType="h" fact="0.231400"/>
          <dgm:constr type="l" for="ch" forName="textaccent9" refType="w" fact="0.950000"/>
          <dgm:constr type="t" for="ch" forName="textaccent9" refType="h" fact="0.208400"/>
          <dgm:constr type="w" for="ch" forName="textaccent9" refType="w" fact="0.018900"/>
          <dgm:constr type="h" for="ch" forName="textaccent9" refType="h" fact="0.027100"/>
          <dgm:constr type="l" for="ch" forName="image9" refType="w" fact="0.837700"/>
          <dgm:constr type="t" for="ch" forName="image9" refType="h" fact="0.260400"/>
          <dgm:constr type="w" for="ch" forName="image9" refType="w" fact="0.162300"/>
          <dgm:constr type="h" for="ch" forName="image9" refType="h" fact="0.231400"/>
          <dgm:constr type="l" for="ch" forName="imageaccent9" refType="w" fact="0.950000"/>
          <dgm:constr type="t" for="ch" forName="imageaccent9" refType="h" fact="0.261800"/>
          <dgm:constr type="w" for="ch" forName="imageaccent9" refType="w" fact="0.018900"/>
          <dgm:constr type="h" for="ch" forName="imageaccent9" refType="h" fact="0.027100"/>
          <dgm:constr type="l" for="ch" forName="image10" refType="w" fact="0.278600"/>
          <dgm:constr type="t" for="ch" forName="image10" refType="h" fact="0.768600"/>
          <dgm:constr type="w" for="ch" forName="image10" refType="w" fact="0.162300"/>
          <dgm:constr type="h" for="ch" forName="image10" refType="h" fact="0.231400"/>
          <dgm:constr type="l" for="ch" forName="text10" refType="w" fact="0.418300"/>
          <dgm:constr type="t" for="ch" forName="text10" refType="h" fact="0.641900"/>
          <dgm:constr type="w" for="ch" forName="text10" refType="w" fact="0.162300"/>
          <dgm:constr type="h" for="ch" forName="text10" refType="h" fact="0.231400"/>
          <dgm:constr type="l" for="ch" forName="imageaccent10" refType="w" fact="0.420300"/>
          <dgm:constr type="t" for="ch" forName="imageaccent10" refType="h" fact="0.870100"/>
          <dgm:constr type="w" for="ch" forName="imageaccent10" refType="w" fact="0.018900"/>
          <dgm:constr type="h" for="ch" forName="imageaccent10" refType="h" fact="0.027100"/>
          <dgm:constr type="l" for="ch" forName="textaccent10" refType="w" fact="0.450400"/>
          <dgm:constr type="t" for="ch" forName="textaccent10" refType="h" fact="0.844600"/>
          <dgm:constr type="w" for="ch" forName="textaccent10" refType="w" fact="0.018900"/>
          <dgm:constr type="h" for="ch" forName="textaccent10" refType="h" fact="0.027100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28700"/>
          <dgm:constr type="w" for="ch" forName="image4" refType="w" fact="0.162300"/>
          <dgm:constr type="h" for="ch" forName="image4" refType="h" fact="0.204900"/>
          <dgm:constr type="l" for="ch" forName="text5" refType="w" fact="0.558500"/>
          <dgm:constr type="t" for="ch" forName="text5" refType="h" fact="0.002200"/>
          <dgm:constr type="w" for="ch" forName="text5" refType="w" fact="0.162300"/>
          <dgm:constr type="h" for="ch" forName="text5" refType="h" fact="0.204900"/>
          <dgm:constr type="l" for="ch" forName="image5" refType="w" fact="0.698200"/>
          <dgm:constr type="t" for="ch" forName="image5" refType="h" fact="0.116500"/>
          <dgm:constr type="w" for="ch" forName="image5" refType="w" fact="0.162300"/>
          <dgm:constr type="h" for="ch" forName="image5" refType="h" fact="0.204900"/>
          <dgm:constr type="l" for="ch" forName="image2" refType="w" fact="0.418900"/>
          <dgm:constr type="t" for="ch" forName="image2" refType="h" fact="0.340000"/>
          <dgm:constr type="w" for="ch" forName="image2" refType="w" fact="0.162300"/>
          <dgm:constr type="h" for="ch" forName="image2" refType="h" fact="0.204900"/>
          <dgm:constr type="l" for="ch" forName="text4" refType="w" fact="0.418900"/>
          <dgm:constr type="t" for="ch" forName="text4" refType="h" fact="0.113500"/>
          <dgm:constr type="w" for="ch" forName="text4" refType="w" fact="0.162300"/>
          <dgm:constr type="h" for="ch" forName="text4" refType="h" fact="0.204900"/>
          <dgm:constr type="l" for="ch" forName="text2" refType="w" fact="0.279300"/>
          <dgm:constr type="t" for="ch" forName="text2" refType="h" fact="0.226500"/>
          <dgm:constr type="w" for="ch" forName="text2" refType="w" fact="0.162300"/>
          <dgm:constr type="h" for="ch" forName="text2" refType="h" fact="0.2049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04900"/>
          <dgm:constr type="l" for="ch" forName="text1" refType="w" fact="0.139600"/>
          <dgm:constr type="t" for="ch" forName="text1" refType="h" fact="0.340400"/>
          <dgm:constr type="w" for="ch" forName="text1" refType="w" fact="0.162300"/>
          <dgm:constr type="h" for="ch" forName="text1" refType="h" fact="0.204900"/>
          <dgm:constr type="l" for="ch" forName="text3" refType="w" fact="0.139600"/>
          <dgm:constr type="t" for="ch" forName="text3" refType="h" fact="0.113900"/>
          <dgm:constr type="w" for="ch" forName="text3" refType="w" fact="0.162300"/>
          <dgm:constr type="h" for="ch" forName="text3" refType="h" fact="0.204900"/>
          <dgm:constr type="l" for="ch" forName="textaccent1" refType="w" fact="0.143500"/>
          <dgm:constr type="t" for="ch" forName="textaccent1" refType="h" fact="0.432000"/>
          <dgm:constr type="w" for="ch" forName="textaccent1" refType="w" fact="0.018900"/>
          <dgm:constr type="h" for="ch" forName="textaccent1" refType="h" fact="0.024000"/>
          <dgm:constr type="l" for="ch" forName="image1" refType="w" fact="0.000000"/>
          <dgm:constr type="t" for="ch" forName="image1" refType="h" fact="0.227200"/>
          <dgm:constr type="w" for="ch" forName="image1" refType="w" fact="0.162300"/>
          <dgm:constr type="h" for="ch" forName="image1" refType="h" fact="0.204900"/>
          <dgm:constr type="l" for="ch" forName="imageaccent1" refType="w" fact="0.111100"/>
          <dgm:constr type="t" for="ch" forName="imageaccent1" refType="h" fact="0.404800"/>
          <dgm:constr type="w" for="ch" forName="imageaccent1" refType="w" fact="0.018900"/>
          <dgm:constr type="h" for="ch" forName="imageaccent1" refType="h" fact="0.024000"/>
          <dgm:constr type="l" for="ch" forName="textaccent2" refType="w" fact="0.391000"/>
          <dgm:constr type="t" for="ch" forName="textaccent2" refType="h" fact="0.403800"/>
          <dgm:constr type="w" for="ch" forName="textaccent2" refType="w" fact="0.018900"/>
          <dgm:constr type="h" for="ch" forName="textaccent2" refType="h" fact="0.024000"/>
          <dgm:constr type="l" for="ch" forName="imageaccent2" refType="w" fact="0.422800"/>
          <dgm:constr type="t" for="ch" forName="imageaccent2" refType="h" fact="0.431200"/>
          <dgm:constr type="w" for="ch" forName="imageaccent2" refType="w" fact="0.018900"/>
          <dgm:constr type="h" for="ch" forName="imageaccent2" refType="h" fact="0.024000"/>
          <dgm:constr type="l" for="ch" forName="textaccent3" refType="w" fact="0.250100"/>
          <dgm:constr type="t" for="ch" forName="textaccent3" refType="h" fact="0.116700"/>
          <dgm:constr type="w" for="ch" forName="textaccent3" refType="w" fact="0.018900"/>
          <dgm:constr type="h" for="ch" forName="textaccent3" refType="h" fact="0.024000"/>
          <dgm:constr type="l" for="ch" forName="imageaccent3" refType="w" fact="0.283900"/>
          <dgm:constr type="t" for="ch" forName="imageaccent3" refType="h" fact="0.090800"/>
          <dgm:constr type="w" for="ch" forName="imageaccent3" refType="w" fact="0.018900"/>
          <dgm:constr type="h" for="ch" forName="imageaccent3" refType="h" fact="0.024000"/>
          <dgm:constr type="l" for="ch" forName="textaccent4" refType="w" fact="0.559300"/>
          <dgm:constr type="t" for="ch" forName="textaccent4" refType="h" fact="0.204200"/>
          <dgm:constr type="w" for="ch" forName="textaccent4" refType="w" fact="0.018900"/>
          <dgm:constr type="h" for="ch" forName="textaccent4" refType="h" fact="0.024000"/>
          <dgm:constr type="l" for="ch" forName="imageaccent4" refType="w" fact="0.590100"/>
          <dgm:constr type="t" for="ch" forName="imageaccent4" refType="h" fact="0.232300"/>
          <dgm:constr type="w" for="ch" forName="imageaccent4" refType="w" fact="0.018900"/>
          <dgm:constr type="h" for="ch" forName="imageaccent4" refType="h" fact="0.024000"/>
          <dgm:constr type="l" for="ch" forName="textaccent5" refType="w" fact="0.698900"/>
          <dgm:constr type="t" for="ch" forName="textaccent5" refType="h" fact="0.094000"/>
          <dgm:constr type="w" for="ch" forName="textaccent5" refType="w" fact="0.018900"/>
          <dgm:constr type="h" for="ch" forName="textaccent5" refType="h" fact="0.024000"/>
          <dgm:constr type="l" for="ch" forName="imageaccent5" refType="w" fact="0.730500"/>
          <dgm:constr type="t" for="ch" forName="imageaccent5" refType="h" fact="0.121000"/>
          <dgm:constr type="w" for="ch" forName="imageaccent5" refType="w" fact="0.018900"/>
          <dgm:constr type="h" for="ch" forName="imageaccent5" refType="h" fact="0.024000"/>
          <dgm:constr type="l" for="ch" forName="image6" refType="w" fact="0.558500"/>
          <dgm:constr type="t" for="ch" forName="image6" refType="h" fact="0.454800"/>
          <dgm:constr type="w" for="ch" forName="image6" refType="w" fact="0.162300"/>
          <dgm:constr type="h" for="ch" forName="image6" refType="h" fact="0.204900"/>
          <dgm:constr type="l" for="ch" forName="text6" refType="w" fact="0.698200"/>
          <dgm:constr type="t" for="ch" forName="text6" refType="h" fact="0.342600"/>
          <dgm:constr type="w" for="ch" forName="text6" refType="w" fact="0.162300"/>
          <dgm:constr type="h" for="ch" forName="text6" refType="h" fact="0.204900"/>
          <dgm:constr type="l" for="ch" forName="imageaccent6" refType="w" fact="0.700200"/>
          <dgm:constr type="t" for="ch" forName="imageaccent6" refType="h" fact="0.544700"/>
          <dgm:constr type="w" for="ch" forName="imageaccent6" refType="w" fact="0.018900"/>
          <dgm:constr type="h" for="ch" forName="imageaccent6" refType="h" fact="0.024000"/>
          <dgm:constr type="l" for="ch" forName="textaccent6" refType="w" fact="0.730300"/>
          <dgm:constr type="t" for="ch" forName="textaccent6" refType="h" fact="0.522100"/>
          <dgm:constr type="w" for="ch" forName="textaccent6" refType="w" fact="0.018900"/>
          <dgm:constr type="h" for="ch" forName="textaccent6" refType="h" fact="0.024000"/>
          <dgm:constr type="l" for="ch" forName="text7" refType="w" fact="0.279200"/>
          <dgm:constr type="t" for="ch" forName="text7" refType="h" fact="0.453500"/>
          <dgm:constr type="w" for="ch" forName="text7" refType="w" fact="0.162300"/>
          <dgm:constr type="h" for="ch" forName="text7" refType="h" fact="0.204900"/>
          <dgm:constr type="l" for="ch" forName="image7" refType="w" fact="0.139500"/>
          <dgm:constr type="t" for="ch" forName="image7" refType="h" fact="0.567400"/>
          <dgm:constr type="w" for="ch" forName="image7" refType="w" fact="0.162300"/>
          <dgm:constr type="h" for="ch" forName="image7" refType="h" fact="0.204900"/>
          <dgm:constr type="l" for="ch" forName="imageaccent7" refType="w" fact="0.250000"/>
          <dgm:constr type="t" for="ch" forName="imageaccent7" refType="h" fact="0.570300"/>
          <dgm:constr type="w" for="ch" forName="imageaccent7" refType="w" fact="0.018900"/>
          <dgm:constr type="h" for="ch" forName="imageaccent7" refType="h" fact="0.024000"/>
          <dgm:constr type="l" for="ch" forName="textaccent7" refType="w" fact="0.283800"/>
          <dgm:constr type="t" for="ch" forName="textaccent7" refType="h" fact="0.544300"/>
          <dgm:constr type="w" for="ch" forName="textaccent7" refType="w" fact="0.018900"/>
          <dgm:constr type="h" for="ch" forName="textaccent7" refType="h" fact="0.024000"/>
          <dgm:constr type="l" for="ch" forName="image8" refType="w" fact="0.697500"/>
          <dgm:constr type="t" for="ch" forName="image8" refType="h" fact="0.569600"/>
          <dgm:constr type="w" for="ch" forName="image8" refType="w" fact="0.162300"/>
          <dgm:constr type="h" for="ch" forName="image8" refType="h" fact="0.204900"/>
          <dgm:constr type="l" for="ch" forName="text8" refType="w" fact="0.837100"/>
          <dgm:constr type="t" for="ch" forName="text8" refType="h" fact="0.457400"/>
          <dgm:constr type="w" for="ch" forName="text8" refType="w" fact="0.162300"/>
          <dgm:constr type="h" for="ch" forName="text8" refType="h" fact="0.204900"/>
          <dgm:constr type="l" for="ch" forName="imageaccent8" refType="w" fact="0.839200"/>
          <dgm:constr type="t" for="ch" forName="imageaccent8" refType="h" fact="0.659500"/>
          <dgm:constr type="w" for="ch" forName="imageaccent8" refType="w" fact="0.018900"/>
          <dgm:constr type="h" for="ch" forName="imageaccent8" refType="h" fact="0.024000"/>
          <dgm:constr type="l" for="ch" forName="textaccent8" refType="w" fact="0.869300"/>
          <dgm:constr type="t" for="ch" forName="textaccent8" refType="h" fact="0.636900"/>
          <dgm:constr type="w" for="ch" forName="textaccent8" refType="w" fact="0.018900"/>
          <dgm:constr type="h" for="ch" forName="textaccent8" refType="h" fact="0.024000"/>
          <dgm:constr type="l" for="ch" forName="text9" refType="w" fact="0.837700"/>
          <dgm:constr type="t" for="ch" forName="text9" refType="h" fact="0.004400"/>
          <dgm:constr type="w" for="ch" forName="text9" refType="w" fact="0.162300"/>
          <dgm:constr type="h" for="ch" forName="text9" refType="h" fact="0.204900"/>
          <dgm:constr type="l" for="ch" forName="textaccent9" refType="w" fact="0.950000"/>
          <dgm:constr type="t" for="ch" forName="textaccent9" refType="h" fact="0.184600"/>
          <dgm:constr type="w" for="ch" forName="textaccent9" refType="w" fact="0.018900"/>
          <dgm:constr type="h" for="ch" forName="textaccent9" refType="h" fact="0.024000"/>
          <dgm:constr type="l" for="ch" forName="image9" refType="w" fact="0.837700"/>
          <dgm:constr type="t" for="ch" forName="image9" refType="h" fact="0.230600"/>
          <dgm:constr type="w" for="ch" forName="image9" refType="w" fact="0.162300"/>
          <dgm:constr type="h" for="ch" forName="image9" refType="h" fact="0.204900"/>
          <dgm:constr type="l" for="ch" forName="imageaccent9" refType="w" fact="0.950000"/>
          <dgm:constr type="t" for="ch" forName="imageaccent9" refType="h" fact="0.231800"/>
          <dgm:constr type="w" for="ch" forName="imageaccent9" refType="w" fact="0.018900"/>
          <dgm:constr type="h" for="ch" forName="imageaccent9" refType="h" fact="0.024000"/>
          <dgm:constr type="l" for="ch" forName="image10" refType="w" fact="0.278600"/>
          <dgm:constr type="t" for="ch" forName="image10" refType="h" fact="0.680500"/>
          <dgm:constr type="w" for="ch" forName="image10" refType="w" fact="0.162300"/>
          <dgm:constr type="h" for="ch" forName="image10" refType="h" fact="0.204900"/>
          <dgm:constr type="l" for="ch" forName="text10" refType="w" fact="0.418300"/>
          <dgm:constr type="t" for="ch" forName="text10" refType="h" fact="0.568300"/>
          <dgm:constr type="w" for="ch" forName="text10" refType="w" fact="0.162300"/>
          <dgm:constr type="h" for="ch" forName="text10" refType="h" fact="0.204900"/>
          <dgm:constr type="l" for="ch" forName="imageaccent10" refType="w" fact="0.420300"/>
          <dgm:constr type="t" for="ch" forName="imageaccent10" refType="h" fact="0.770400"/>
          <dgm:constr type="w" for="ch" forName="imageaccent10" refType="w" fact="0.018900"/>
          <dgm:constr type="h" for="ch" forName="imageaccent10" refType="h" fact="0.024000"/>
          <dgm:constr type="l" for="ch" forName="textaccent10" refType="w" fact="0.450400"/>
          <dgm:constr type="t" for="ch" forName="textaccent10" refType="h" fact="0.747800"/>
          <dgm:constr type="w" for="ch" forName="textaccent10" refType="w" fact="0.018900"/>
          <dgm:constr type="h" for="ch" forName="textaccent10" refType="h" fact="0.024000"/>
          <dgm:constr type="l" for="ch" forName="text11" refType="w" fact="0.697100"/>
          <dgm:constr type="t" for="ch" forName="text11" refType="h" fact="0.795100"/>
          <dgm:constr type="w" for="ch" forName="text11" refType="w" fact="0.162300"/>
          <dgm:constr type="h" for="ch" forName="text11" refType="h" fact="0.204900"/>
          <dgm:constr type="l" for="ch" forName="image11" refType="w" fact="0.557500"/>
          <dgm:constr type="t" for="ch" forName="image11" refType="h" fact="0.681600"/>
          <dgm:constr type="w" for="ch" forName="image11" refType="w" fact="0.162300"/>
          <dgm:constr type="h" for="ch" forName="image11" refType="h" fact="0.204900"/>
          <dgm:constr type="l" for="ch" forName="imageaccent11" refType="w" fact="0.669200"/>
          <dgm:constr type="t" for="ch" forName="imageaccent11" refType="h" fact="0.858900"/>
          <dgm:constr type="w" for="ch" forName="imageaccent11" refType="w" fact="0.018900"/>
          <dgm:constr type="h" for="ch" forName="imageaccent11" refType="h" fact="0.024000"/>
          <dgm:constr type="l" for="ch" forName="textaccent11" refType="w" fact="0.701000"/>
          <dgm:constr type="t" for="ch" forName="textaccent11" refType="h" fact="0.886300"/>
          <dgm:constr type="w" for="ch" forName="textaccent11" refType="w" fact="0.018900"/>
          <dgm:constr type="h" for="ch" forName="textaccent11" refType="h" fact="0.024000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00"/>
          <dgm:constr type="t" for="ch" forName="image4" refType="h" fact="0.228700"/>
          <dgm:constr type="w" for="ch" forName="image4" refType="w" fact="0.142500"/>
          <dgm:constr type="h" for="ch" forName="image4" refType="h" fact="0.204900"/>
          <dgm:constr type="l" for="ch" forName="text5" refType="w" fact="0.490300"/>
          <dgm:constr type="t" for="ch" forName="text5" refType="h" fact="0.002200"/>
          <dgm:constr type="w" for="ch" forName="text5" refType="w" fact="0.142500"/>
          <dgm:constr type="h" for="ch" forName="text5" refType="h" fact="0.204900"/>
          <dgm:constr type="l" for="ch" forName="image5" refType="w" fact="0.612900"/>
          <dgm:constr type="t" for="ch" forName="image5" refType="h" fact="0.116500"/>
          <dgm:constr type="w" for="ch" forName="image5" refType="w" fact="0.142500"/>
          <dgm:constr type="h" for="ch" forName="image5" refType="h" fact="0.204900"/>
          <dgm:constr type="l" for="ch" forName="image2" refType="w" fact="0.367700"/>
          <dgm:constr type="t" for="ch" forName="image2" refType="h" fact="0.340000"/>
          <dgm:constr type="w" for="ch" forName="image2" refType="w" fact="0.142500"/>
          <dgm:constr type="h" for="ch" forName="image2" refType="h" fact="0.204900"/>
          <dgm:constr type="l" for="ch" forName="text4" refType="w" fact="0.367700"/>
          <dgm:constr type="t" for="ch" forName="text4" refType="h" fact="0.113500"/>
          <dgm:constr type="w" for="ch" forName="text4" refType="w" fact="0.142500"/>
          <dgm:constr type="h" for="ch" forName="text4" refType="h" fact="0.204900"/>
          <dgm:constr type="l" for="ch" forName="text2" refType="w" fact="0.245200"/>
          <dgm:constr type="t" for="ch" forName="text2" refType="h" fact="0.226500"/>
          <dgm:constr type="w" for="ch" forName="text2" refType="w" fact="0.142500"/>
          <dgm:constr type="h" for="ch" forName="text2" refType="h" fact="0.204900"/>
          <dgm:constr type="l" for="ch" forName="image3" refType="w" fact="0.245200"/>
          <dgm:constr type="t" for="ch" forName="image3" refType="h" fact="0.000000"/>
          <dgm:constr type="w" for="ch" forName="image3" refType="w" fact="0.142500"/>
          <dgm:constr type="h" for="ch" forName="image3" refType="h" fact="0.204900"/>
          <dgm:constr type="l" for="ch" forName="text1" refType="w" fact="0.122600"/>
          <dgm:constr type="t" for="ch" forName="text1" refType="h" fact="0.340400"/>
          <dgm:constr type="w" for="ch" forName="text1" refType="w" fact="0.142500"/>
          <dgm:constr type="h" for="ch" forName="text1" refType="h" fact="0.204900"/>
          <dgm:constr type="l" for="ch" forName="text3" refType="w" fact="0.122600"/>
          <dgm:constr type="t" for="ch" forName="text3" refType="h" fact="0.113900"/>
          <dgm:constr type="w" for="ch" forName="text3" refType="w" fact="0.142500"/>
          <dgm:constr type="h" for="ch" forName="text3" refType="h" fact="0.204900"/>
          <dgm:constr type="l" for="ch" forName="textaccent1" refType="w" fact="0.126000"/>
          <dgm:constr type="t" for="ch" forName="textaccent1" refType="h" fact="0.432000"/>
          <dgm:constr type="w" for="ch" forName="textaccent1" refType="w" fact="0.016600"/>
          <dgm:constr type="h" for="ch" forName="textaccent1" refType="h" fact="0.024000"/>
          <dgm:constr type="l" for="ch" forName="image1" refType="w" fact="0.000000"/>
          <dgm:constr type="t" for="ch" forName="image1" refType="h" fact="0.227200"/>
          <dgm:constr type="w" for="ch" forName="image1" refType="w" fact="0.142500"/>
          <dgm:constr type="h" for="ch" forName="image1" refType="h" fact="0.204900"/>
          <dgm:constr type="l" for="ch" forName="imageaccent1" refType="w" fact="0.097600"/>
          <dgm:constr type="t" for="ch" forName="imageaccent1" refType="h" fact="0.404800"/>
          <dgm:constr type="w" for="ch" forName="imageaccent1" refType="w" fact="0.016600"/>
          <dgm:constr type="h" for="ch" forName="imageaccent1" refType="h" fact="0.024000"/>
          <dgm:constr type="l" for="ch" forName="textaccent2" refType="w" fact="0.343200"/>
          <dgm:constr type="t" for="ch" forName="textaccent2" refType="h" fact="0.403800"/>
          <dgm:constr type="w" for="ch" forName="textaccent2" refType="w" fact="0.016600"/>
          <dgm:constr type="h" for="ch" forName="textaccent2" refType="h" fact="0.024000"/>
          <dgm:constr type="l" for="ch" forName="imageaccent2" refType="w" fact="0.371200"/>
          <dgm:constr type="t" for="ch" forName="imageaccent2" refType="h" fact="0.431200"/>
          <dgm:constr type="w" for="ch" forName="imageaccent2" refType="w" fact="0.016600"/>
          <dgm:constr type="h" for="ch" forName="imageaccent2" refType="h" fact="0.024000"/>
          <dgm:constr type="l" for="ch" forName="textaccent3" refType="w" fact="0.219600"/>
          <dgm:constr type="t" for="ch" forName="textaccent3" refType="h" fact="0.116700"/>
          <dgm:constr type="w" for="ch" forName="textaccent3" refType="w" fact="0.016600"/>
          <dgm:constr type="h" for="ch" forName="textaccent3" refType="h" fact="0.024000"/>
          <dgm:constr type="l" for="ch" forName="imageaccent3" refType="w" fact="0.249200"/>
          <dgm:constr type="t" for="ch" forName="imageaccent3" refType="h" fact="0.090800"/>
          <dgm:constr type="w" for="ch" forName="imageaccent3" refType="w" fact="0.016600"/>
          <dgm:constr type="h" for="ch" forName="imageaccent3" refType="h" fact="0.024000"/>
          <dgm:constr type="l" for="ch" forName="textaccent4" refType="w" fact="0.491000"/>
          <dgm:constr type="t" for="ch" forName="textaccent4" refType="h" fact="0.204200"/>
          <dgm:constr type="w" for="ch" forName="textaccent4" refType="w" fact="0.016600"/>
          <dgm:constr type="h" for="ch" forName="textaccent4" refType="h" fact="0.024000"/>
          <dgm:constr type="l" for="ch" forName="imageaccent4" refType="w" fact="0.518100"/>
          <dgm:constr type="t" for="ch" forName="imageaccent4" refType="h" fact="0.232300"/>
          <dgm:constr type="w" for="ch" forName="imageaccent4" refType="w" fact="0.016600"/>
          <dgm:constr type="h" for="ch" forName="imageaccent4" refType="h" fact="0.024000"/>
          <dgm:constr type="l" for="ch" forName="textaccent5" refType="w" fact="0.613600"/>
          <dgm:constr type="t" for="ch" forName="textaccent5" refType="h" fact="0.094000"/>
          <dgm:constr type="w" for="ch" forName="textaccent5" refType="w" fact="0.016600"/>
          <dgm:constr type="h" for="ch" forName="textaccent5" refType="h" fact="0.024000"/>
          <dgm:constr type="l" for="ch" forName="imageaccent5" refType="w" fact="0.641300"/>
          <dgm:constr type="t" for="ch" forName="imageaccent5" refType="h" fact="0.121000"/>
          <dgm:constr type="w" for="ch" forName="imageaccent5" refType="w" fact="0.016600"/>
          <dgm:constr type="h" for="ch" forName="imageaccent5" refType="h" fact="0.024000"/>
          <dgm:constr type="l" for="ch" forName="image6" refType="w" fact="0.490300"/>
          <dgm:constr type="t" for="ch" forName="image6" refType="h" fact="0.454800"/>
          <dgm:constr type="w" for="ch" forName="image6" refType="w" fact="0.142500"/>
          <dgm:constr type="h" for="ch" forName="image6" refType="h" fact="0.204900"/>
          <dgm:constr type="l" for="ch" forName="text6" refType="w" fact="0.612900"/>
          <dgm:constr type="t" for="ch" forName="text6" refType="h" fact="0.342600"/>
          <dgm:constr type="w" for="ch" forName="text6" refType="w" fact="0.142500"/>
          <dgm:constr type="h" for="ch" forName="text6" refType="h" fact="0.204900"/>
          <dgm:constr type="l" for="ch" forName="imageaccent6" refType="w" fact="0.614700"/>
          <dgm:constr type="t" for="ch" forName="imageaccent6" refType="h" fact="0.544700"/>
          <dgm:constr type="w" for="ch" forName="imageaccent6" refType="w" fact="0.016600"/>
          <dgm:constr type="h" for="ch" forName="imageaccent6" refType="h" fact="0.024000"/>
          <dgm:constr type="l" for="ch" forName="textaccent6" refType="w" fact="0.641100"/>
          <dgm:constr type="t" for="ch" forName="textaccent6" refType="h" fact="0.522100"/>
          <dgm:constr type="w" for="ch" forName="textaccent6" refType="w" fact="0.016600"/>
          <dgm:constr type="h" for="ch" forName="textaccent6" refType="h" fact="0.024000"/>
          <dgm:constr type="l" for="ch" forName="text7" refType="w" fact="0.245100"/>
          <dgm:constr type="t" for="ch" forName="text7" refType="h" fact="0.453500"/>
          <dgm:constr type="w" for="ch" forName="text7" refType="w" fact="0.142500"/>
          <dgm:constr type="h" for="ch" forName="text7" refType="h" fact="0.204900"/>
          <dgm:constr type="l" for="ch" forName="image7" refType="w" fact="0.122500"/>
          <dgm:constr type="t" for="ch" forName="image7" refType="h" fact="0.567400"/>
          <dgm:constr type="w" for="ch" forName="image7" refType="w" fact="0.142500"/>
          <dgm:constr type="h" for="ch" forName="image7" refType="h" fact="0.204900"/>
          <dgm:constr type="l" for="ch" forName="imageaccent7" refType="w" fact="0.219500"/>
          <dgm:constr type="t" for="ch" forName="imageaccent7" refType="h" fact="0.570300"/>
          <dgm:constr type="w" for="ch" forName="imageaccent7" refType="w" fact="0.016600"/>
          <dgm:constr type="h" for="ch" forName="imageaccent7" refType="h" fact="0.024000"/>
          <dgm:constr type="l" for="ch" forName="textaccent7" refType="w" fact="0.249100"/>
          <dgm:constr type="t" for="ch" forName="textaccent7" refType="h" fact="0.544300"/>
          <dgm:constr type="w" for="ch" forName="textaccent7" refType="w" fact="0.016600"/>
          <dgm:constr type="h" for="ch" forName="textaccent7" refType="h" fact="0.024000"/>
          <dgm:constr type="l" for="ch" forName="image8" refType="w" fact="0.612300"/>
          <dgm:constr type="t" for="ch" forName="image8" refType="h" fact="0.569600"/>
          <dgm:constr type="w" for="ch" forName="image8" refType="w" fact="0.142500"/>
          <dgm:constr type="h" for="ch" forName="image8" refType="h" fact="0.204900"/>
          <dgm:constr type="l" for="ch" forName="text8" refType="w" fact="0.734900"/>
          <dgm:constr type="t" for="ch" forName="text8" refType="h" fact="0.457400"/>
          <dgm:constr type="w" for="ch" forName="text8" refType="w" fact="0.142500"/>
          <dgm:constr type="h" for="ch" forName="text8" refType="h" fact="0.204900"/>
          <dgm:constr type="l" for="ch" forName="imageaccent8" refType="w" fact="0.736700"/>
          <dgm:constr type="t" for="ch" forName="imageaccent8" refType="h" fact="0.659500"/>
          <dgm:constr type="w" for="ch" forName="imageaccent8" refType="w" fact="0.016600"/>
          <dgm:constr type="h" for="ch" forName="imageaccent8" refType="h" fact="0.024000"/>
          <dgm:constr type="l" for="ch" forName="textaccent8" refType="w" fact="0.763100"/>
          <dgm:constr type="t" for="ch" forName="textaccent8" refType="h" fact="0.636900"/>
          <dgm:constr type="w" for="ch" forName="textaccent8" refType="w" fact="0.016600"/>
          <dgm:constr type="h" for="ch" forName="textaccent8" refType="h" fact="0.024000"/>
          <dgm:constr type="l" for="ch" forName="text9" refType="w" fact="0.735400"/>
          <dgm:constr type="t" for="ch" forName="text9" refType="h" fact="0.004400"/>
          <dgm:constr type="w" for="ch" forName="text9" refType="w" fact="0.142500"/>
          <dgm:constr type="h" for="ch" forName="text9" refType="h" fact="0.204900"/>
          <dgm:constr type="l" for="ch" forName="textaccent9" refType="w" fact="0.833900"/>
          <dgm:constr type="t" for="ch" forName="textaccent9" refType="h" fact="0.184600"/>
          <dgm:constr type="w" for="ch" forName="textaccent9" refType="w" fact="0.016600"/>
          <dgm:constr type="h" for="ch" forName="textaccent9" refType="h" fact="0.024000"/>
          <dgm:constr type="l" for="ch" forName="image9" refType="w" fact="0.735400"/>
          <dgm:constr type="t" for="ch" forName="image9" refType="h" fact="0.230600"/>
          <dgm:constr type="w" for="ch" forName="image9" refType="w" fact="0.142500"/>
          <dgm:constr type="h" for="ch" forName="image9" refType="h" fact="0.204900"/>
          <dgm:constr type="l" for="ch" forName="imageaccent9" refType="w" fact="0.833900"/>
          <dgm:constr type="t" for="ch" forName="imageaccent9" refType="h" fact="0.231800"/>
          <dgm:constr type="w" for="ch" forName="imageaccent9" refType="w" fact="0.016600"/>
          <dgm:constr type="h" for="ch" forName="imageaccent9" refType="h" fact="0.024000"/>
          <dgm:constr type="l" for="ch" forName="image10" refType="w" fact="0.244600"/>
          <dgm:constr type="t" for="ch" forName="image10" refType="h" fact="0.680500"/>
          <dgm:constr type="w" for="ch" forName="image10" refType="w" fact="0.142500"/>
          <dgm:constr type="h" for="ch" forName="image10" refType="h" fact="0.204900"/>
          <dgm:constr type="l" for="ch" forName="text10" refType="w" fact="0.367200"/>
          <dgm:constr type="t" for="ch" forName="text10" refType="h" fact="0.568300"/>
          <dgm:constr type="w" for="ch" forName="text10" refType="w" fact="0.142500"/>
          <dgm:constr type="h" for="ch" forName="text10" refType="h" fact="0.204900"/>
          <dgm:constr type="l" for="ch" forName="imageaccent10" refType="w" fact="0.369000"/>
          <dgm:constr type="t" for="ch" forName="imageaccent10" refType="h" fact="0.770400"/>
          <dgm:constr type="w" for="ch" forName="imageaccent10" refType="w" fact="0.016600"/>
          <dgm:constr type="h" for="ch" forName="imageaccent10" refType="h" fact="0.024000"/>
          <dgm:constr type="l" for="ch" forName="textaccent10" refType="w" fact="0.395400"/>
          <dgm:constr type="t" for="ch" forName="textaccent10" refType="h" fact="0.747800"/>
          <dgm:constr type="w" for="ch" forName="textaccent10" refType="w" fact="0.016600"/>
          <dgm:constr type="h" for="ch" forName="textaccent10" refType="h" fact="0.024000"/>
          <dgm:constr type="l" for="ch" forName="text11" refType="w" fact="0.612000"/>
          <dgm:constr type="t" for="ch" forName="text11" refType="h" fact="0.795100"/>
          <dgm:constr type="w" for="ch" forName="text11" refType="w" fact="0.142500"/>
          <dgm:constr type="h" for="ch" forName="text11" refType="h" fact="0.204900"/>
          <dgm:constr type="l" for="ch" forName="image11" refType="w" fact="0.489400"/>
          <dgm:constr type="t" for="ch" forName="image11" refType="h" fact="0.681600"/>
          <dgm:constr type="w" for="ch" forName="image11" refType="w" fact="0.142500"/>
          <dgm:constr type="h" for="ch" forName="image11" refType="h" fact="0.204900"/>
          <dgm:constr type="l" for="ch" forName="imageaccent11" refType="w" fact="0.587400"/>
          <dgm:constr type="t" for="ch" forName="imageaccent11" refType="h" fact="0.858900"/>
          <dgm:constr type="w" for="ch" forName="imageaccent11" refType="w" fact="0.016600"/>
          <dgm:constr type="h" for="ch" forName="imageaccent11" refType="h" fact="0.024000"/>
          <dgm:constr type="l" for="ch" forName="textaccent11" refType="w" fact="0.615400"/>
          <dgm:constr type="t" for="ch" forName="textaccent11" refType="h" fact="0.886300"/>
          <dgm:constr type="w" for="ch" forName="textaccent11" refType="w" fact="0.016600"/>
          <dgm:constr type="h" for="ch" forName="textaccent11" refType="h" fact="0.024000"/>
          <dgm:constr type="l" for="ch" forName="text12" refType="w" fact="0.735000"/>
          <dgm:constr type="t" for="ch" forName="text12" refType="h" fact="0.684000"/>
          <dgm:constr type="w" for="ch" forName="text12" refType="w" fact="0.142500"/>
          <dgm:constr type="h" for="ch" forName="text12" refType="h" fact="0.204900"/>
          <dgm:constr type="l" for="ch" forName="image12" refType="w" fact="0.857500"/>
          <dgm:constr type="t" for="ch" forName="image12" refType="h" fact="0.571800"/>
          <dgm:constr type="w" for="ch" forName="image12" refType="w" fact="0.142500"/>
          <dgm:constr type="h" for="ch" forName="image12" refType="h" fact="0.204900"/>
          <dgm:constr type="l" for="ch" forName="textaccent12" refType="w" fact="0.859400"/>
          <dgm:constr type="t" for="ch" forName="textaccent12" refType="h" fact="0.773900"/>
          <dgm:constr type="w" for="ch" forName="textaccent12" refType="w" fact="0.016600"/>
          <dgm:constr type="h" for="ch" forName="textaccent12" refType="h" fact="0.024000"/>
          <dgm:constr type="l" for="ch" forName="imageaccent12" refType="w" fact="0.885800"/>
          <dgm:constr type="t" for="ch" forName="imageaccent12" refType="h" fact="0.751300"/>
          <dgm:constr type="w" for="ch" forName="imageaccent12" refType="w" fact="0.016600"/>
          <dgm:constr type="h" for="ch" forName="imageaccent12" refType="h" fact="0.024000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type="hexagon" r:blip="">
              <dgm:adjLst>
                <dgm:adj idx="1" val="0.250000"/>
                <dgm:adj idx="2" val="1.154700"/>
              </dgm:adjLst>
            </dgm:shape>
            <dgm:presOf axis="desOrSelf" ptType="node"/>
            <dgm:constrLst>
              <dgm:constr type="lMarg" refType="primFontSz" fact="0.000000"/>
              <dgm:constr type="rMarg" refType="primFontSz" fact="0.000000"/>
              <dgm:constr type="tMarg" refType="primFontSz" fact="0.100000"/>
              <dgm:constr type="bMarg" refType="primFontSz" fact="0.100000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type="hexagon" r:blip="">
              <dgm:adjLst>
                <dgm:adj idx="1" val="0.250000"/>
                <dgm:adj idx="2" val="1.154700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type="hexagon" r:blip="" blipPhldr="1">
              <dgm:adjLst>
                <dgm:adj idx="1" val="0.250000"/>
                <dgm:adj idx="2" val="1.154700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r:blip="">
          <dgm:adjLst/>
        </dgm:shape>
        <dgm:presOf/>
        <dgm:constrLst/>
        <dgm:forEach name="Name15" ref="textRepeat"/>
      </dgm:layoutNode>
      <dgm:layoutNode name="textaccent1">
        <dgm:alg type="sp"/>
        <dgm:shape r:blip="">
          <dgm:adjLst/>
        </dgm:shape>
        <dgm:presOf/>
        <dgm:constrLst/>
        <dgm:forEach name="Name16" ref="accentRepeat"/>
      </dgm:layoutNode>
    </dgm:forEach>
    <dgm:forEach name="Name17" axis="ch" ptType="sibTrans" cnt="1" hideLastTrans="0">
      <dgm:layoutNode name="image1">
        <dgm:alg type="sp"/>
        <dgm:shape r:blip="">
          <dgm:adjLst/>
        </dgm:shape>
        <dgm:presOf/>
        <dgm:constrLst/>
        <dgm:forEach name="Name18" ref="imageRepeat"/>
      </dgm:layoutNode>
      <dgm:layoutNode name="imageaccent1">
        <dgm:alg type="sp"/>
        <dgm:shape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r:blip="">
          <dgm:adjLst/>
        </dgm:shape>
        <dgm:presOf/>
        <dgm:constrLst/>
        <dgm:forEach name="Name21" ref="textRepeat"/>
      </dgm:layoutNode>
      <dgm:layoutNode name="textaccent2">
        <dgm:alg type="sp"/>
        <dgm:shape r:blip="">
          <dgm:adjLst/>
        </dgm:shape>
        <dgm:presOf/>
        <dgm:constrLst/>
        <dgm:forEach name="Name22" ref="accentRepeat"/>
      </dgm:layoutNode>
    </dgm:forEach>
    <dgm:forEach name="Name23" axis="ch" ptType="sibTrans" st="2" cnt="1" hideLastTrans="0">
      <dgm:layoutNode name="image2">
        <dgm:alg type="sp"/>
        <dgm:shape r:blip="">
          <dgm:adjLst/>
        </dgm:shape>
        <dgm:presOf/>
        <dgm:constrLst/>
        <dgm:forEach name="Name24" ref="imageRepeat"/>
      </dgm:layoutNode>
      <dgm:layoutNode name="imageaccent2">
        <dgm:alg type="sp"/>
        <dgm:shape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r:blip="">
          <dgm:adjLst/>
        </dgm:shape>
        <dgm:presOf/>
        <dgm:constrLst/>
        <dgm:forEach name="Name27" ref="textRepeat"/>
      </dgm:layoutNode>
      <dgm:layoutNode name="textaccent3">
        <dgm:alg type="sp"/>
        <dgm:shape r:blip="">
          <dgm:adjLst/>
        </dgm:shape>
        <dgm:presOf/>
        <dgm:constrLst/>
        <dgm:forEach name="Name28" ref="accentRepeat"/>
      </dgm:layoutNode>
    </dgm:forEach>
    <dgm:forEach name="Name29" axis="ch" ptType="sibTrans" st="3" cnt="1" hideLastTrans="0">
      <dgm:layoutNode name="image3">
        <dgm:alg type="sp"/>
        <dgm:shape r:blip="">
          <dgm:adjLst/>
        </dgm:shape>
        <dgm:presOf/>
        <dgm:constrLst/>
        <dgm:forEach name="Name30" ref="imageRepeat"/>
      </dgm:layoutNode>
      <dgm:layoutNode name="imageaccent3">
        <dgm:alg type="sp"/>
        <dgm:shape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r:blip="">
          <dgm:adjLst/>
        </dgm:shape>
        <dgm:presOf/>
        <dgm:constrLst/>
        <dgm:forEach name="Name33" ref="textRepeat"/>
      </dgm:layoutNode>
      <dgm:layoutNode name="textaccent4">
        <dgm:alg type="sp"/>
        <dgm:shape r:blip="">
          <dgm:adjLst/>
        </dgm:shape>
        <dgm:presOf/>
        <dgm:constrLst/>
        <dgm:forEach name="Name34" ref="accentRepeat"/>
      </dgm:layoutNode>
    </dgm:forEach>
    <dgm:forEach name="Name35" axis="ch" ptType="sibTrans" st="4" cnt="1" hideLastTrans="0">
      <dgm:layoutNode name="image4">
        <dgm:alg type="sp"/>
        <dgm:shape r:blip="">
          <dgm:adjLst/>
        </dgm:shape>
        <dgm:presOf/>
        <dgm:constrLst/>
        <dgm:forEach name="Name36" ref="imageRepeat"/>
      </dgm:layoutNode>
      <dgm:layoutNode name="imageaccent4">
        <dgm:alg type="sp"/>
        <dgm:shape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r:blip="">
          <dgm:adjLst/>
        </dgm:shape>
        <dgm:presOf/>
        <dgm:constrLst/>
        <dgm:forEach name="Name39" ref="textRepeat"/>
      </dgm:layoutNode>
      <dgm:layoutNode name="textaccent5">
        <dgm:alg type="sp"/>
        <dgm:shape r:blip="">
          <dgm:adjLst/>
        </dgm:shape>
        <dgm:presOf/>
        <dgm:constrLst/>
        <dgm:forEach name="Name40" ref="accentRepeat"/>
      </dgm:layoutNode>
    </dgm:forEach>
    <dgm:forEach name="Name41" axis="ch" ptType="sibTrans" st="5" cnt="1" hideLastTrans="0">
      <dgm:layoutNode name="image5">
        <dgm:alg type="sp"/>
        <dgm:shape r:blip="">
          <dgm:adjLst/>
        </dgm:shape>
        <dgm:presOf/>
        <dgm:constrLst/>
        <dgm:forEach name="Name42" ref="imageRepeat"/>
      </dgm:layoutNode>
      <dgm:layoutNode name="imageaccent5">
        <dgm:alg type="sp"/>
        <dgm:shape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r:blip="">
          <dgm:adjLst/>
        </dgm:shape>
        <dgm:presOf/>
        <dgm:constrLst/>
        <dgm:forEach name="Name45" ref="textRepeat"/>
      </dgm:layoutNode>
      <dgm:layoutNode name="textaccent6">
        <dgm:alg type="sp"/>
        <dgm:shape r:blip="">
          <dgm:adjLst/>
        </dgm:shape>
        <dgm:presOf/>
        <dgm:constrLst/>
        <dgm:forEach name="Name46" ref="accentRepeat"/>
      </dgm:layoutNode>
    </dgm:forEach>
    <dgm:forEach name="Name47" axis="ch" ptType="sibTrans" st="6" cnt="1" hideLastTrans="0">
      <dgm:layoutNode name="image6">
        <dgm:alg type="sp"/>
        <dgm:shape r:blip="">
          <dgm:adjLst/>
        </dgm:shape>
        <dgm:presOf/>
        <dgm:constrLst/>
        <dgm:forEach name="Name48" ref="imageRepeat"/>
      </dgm:layoutNode>
      <dgm:layoutNode name="imageaccent6">
        <dgm:alg type="sp"/>
        <dgm:shape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r:blip="">
          <dgm:adjLst/>
        </dgm:shape>
        <dgm:presOf/>
        <dgm:constrLst/>
        <dgm:forEach name="Name51" ref="textRepeat"/>
      </dgm:layoutNode>
      <dgm:layoutNode name="textaccent7">
        <dgm:alg type="sp"/>
        <dgm:shape r:blip="">
          <dgm:adjLst/>
        </dgm:shape>
        <dgm:presOf/>
        <dgm:constrLst/>
        <dgm:forEach name="Name52" ref="accentRepeat"/>
      </dgm:layoutNode>
    </dgm:forEach>
    <dgm:forEach name="Name53" axis="ch" ptType="sibTrans" st="7" cnt="1" hideLastTrans="0">
      <dgm:layoutNode name="image7">
        <dgm:alg type="sp"/>
        <dgm:shape r:blip="">
          <dgm:adjLst/>
        </dgm:shape>
        <dgm:presOf/>
        <dgm:constrLst/>
        <dgm:forEach name="Name54" ref="imageRepeat"/>
      </dgm:layoutNode>
      <dgm:layoutNode name="imageaccent7">
        <dgm:alg type="sp"/>
        <dgm:shape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r:blip="">
          <dgm:adjLst/>
        </dgm:shape>
        <dgm:presOf/>
        <dgm:constrLst/>
        <dgm:forEach name="Name57" ref="textRepeat"/>
      </dgm:layoutNode>
      <dgm:layoutNode name="textaccent8">
        <dgm:alg type="sp"/>
        <dgm:shape r:blip="">
          <dgm:adjLst/>
        </dgm:shape>
        <dgm:presOf/>
        <dgm:constrLst/>
        <dgm:forEach name="Name58" ref="accentRepeat"/>
      </dgm:layoutNode>
    </dgm:forEach>
    <dgm:forEach name="Name59" axis="ch" ptType="sibTrans" st="8" cnt="1" hideLastTrans="0">
      <dgm:layoutNode name="image8">
        <dgm:alg type="sp"/>
        <dgm:shape r:blip="">
          <dgm:adjLst/>
        </dgm:shape>
        <dgm:presOf/>
        <dgm:constrLst/>
        <dgm:forEach name="Name60" ref="imageRepeat"/>
      </dgm:layoutNode>
      <dgm:layoutNode name="imageaccent8">
        <dgm:alg type="sp"/>
        <dgm:shape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r:blip="">
          <dgm:adjLst/>
        </dgm:shape>
        <dgm:presOf/>
        <dgm:constrLst/>
        <dgm:forEach name="Name63" ref="textRepeat"/>
      </dgm:layoutNode>
      <dgm:layoutNode name="textaccent9">
        <dgm:alg type="sp"/>
        <dgm:shape r:blip="">
          <dgm:adjLst/>
        </dgm:shape>
        <dgm:presOf/>
        <dgm:constrLst/>
        <dgm:forEach name="Name64" ref="accentRepeat"/>
      </dgm:layoutNode>
    </dgm:forEach>
    <dgm:forEach name="Name65" axis="ch" ptType="sibTrans" st="9" cnt="1" hideLastTrans="0">
      <dgm:layoutNode name="image9">
        <dgm:alg type="sp"/>
        <dgm:shape r:blip="">
          <dgm:adjLst/>
        </dgm:shape>
        <dgm:presOf/>
        <dgm:constrLst/>
        <dgm:forEach name="Name66" ref="imageRepeat"/>
      </dgm:layoutNode>
      <dgm:layoutNode name="imageaccent9">
        <dgm:alg type="sp"/>
        <dgm:shape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r:blip="">
          <dgm:adjLst/>
        </dgm:shape>
        <dgm:presOf/>
        <dgm:constrLst/>
        <dgm:forEach name="Name69" ref="textRepeat"/>
      </dgm:layoutNode>
      <dgm:layoutNode name="textaccent10">
        <dgm:alg type="sp"/>
        <dgm:shape r:blip="">
          <dgm:adjLst/>
        </dgm:shape>
        <dgm:presOf/>
        <dgm:constrLst/>
        <dgm:forEach name="Name70" ref="accentRepeat"/>
      </dgm:layoutNode>
    </dgm:forEach>
    <dgm:forEach name="Name71" axis="ch" ptType="sibTrans" st="10" cnt="1" hideLastTrans="0">
      <dgm:layoutNode name="image10">
        <dgm:alg type="sp"/>
        <dgm:shape r:blip="">
          <dgm:adjLst/>
        </dgm:shape>
        <dgm:presOf/>
        <dgm:constrLst/>
        <dgm:forEach name="Name72" ref="imageRepeat"/>
      </dgm:layoutNode>
      <dgm:layoutNode name="imageaccent10">
        <dgm:alg type="sp"/>
        <dgm:shape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r:blip="">
          <dgm:adjLst/>
        </dgm:shape>
        <dgm:presOf/>
        <dgm:constrLst/>
        <dgm:forEach name="Name75" ref="textRepeat"/>
      </dgm:layoutNode>
      <dgm:layoutNode name="textaccent11">
        <dgm:alg type="sp"/>
        <dgm:shape r:blip="">
          <dgm:adjLst/>
        </dgm:shape>
        <dgm:presOf/>
        <dgm:constrLst/>
        <dgm:forEach name="Name76" ref="accentRepeat"/>
      </dgm:layoutNode>
    </dgm:forEach>
    <dgm:forEach name="Name77" axis="ch" ptType="sibTrans" st="11" cnt="1" hideLastTrans="0">
      <dgm:layoutNode name="image11">
        <dgm:alg type="sp"/>
        <dgm:shape r:blip="">
          <dgm:adjLst/>
        </dgm:shape>
        <dgm:presOf/>
        <dgm:constrLst/>
        <dgm:forEach name="Name78" ref="imageRepeat"/>
      </dgm:layoutNode>
      <dgm:layoutNode name="imageaccent11">
        <dgm:alg type="sp"/>
        <dgm:shape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r:blip="">
          <dgm:adjLst/>
        </dgm:shape>
        <dgm:presOf/>
        <dgm:constrLst/>
        <dgm:forEach name="Name81" ref="textRepeat"/>
      </dgm:layoutNode>
      <dgm:layoutNode name="textaccent12">
        <dgm:alg type="sp"/>
        <dgm:shape r:blip="">
          <dgm:adjLst/>
        </dgm:shape>
        <dgm:presOf/>
        <dgm:constrLst/>
        <dgm:forEach name="Name82" ref="accentRepeat"/>
      </dgm:layoutNode>
    </dgm:forEach>
    <dgm:forEach name="Name83" axis="ch" ptType="sibTrans" st="12" cnt="1" hideLastTrans="0">
      <dgm:layoutNode name="image12">
        <dgm:alg type="sp"/>
        <dgm:shape r:blip="">
          <dgm:adjLst/>
        </dgm:shape>
        <dgm:presOf/>
        <dgm:constrLst/>
        <dgm:forEach name="Name84" ref="imageRepeat"/>
      </dgm:layoutNode>
      <dgm:layoutNode name="imageaccent12">
        <dgm:alg type="sp"/>
        <dgm:shape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align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bg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B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2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align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bgImgPlac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F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BgAcc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2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fla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rawings/_rels/.rels><?xml version="1.0" encoding="UTF-8" standalone="yes"?><Relationships xmlns="http://schemas.openxmlformats.org/package/2006/relationships"></Relationships>
</file>

<file path=ppt/drawings/drawing1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0.078609999999999999</cdr:x>
      <cdr:y>0.75783999999999996</cdr:y>
    </cdr:from>
    <cdr:to>
      <cdr:x>0.18464</cdr:x>
      <cdr:y>0.83172999999999997</cdr:y>
    </cdr:to>
    <cdr:sp>
      <cdr:nvSpPr>
        <cdr:cNvPr id="3" name="TextBox 2"/>
        <cdr:cNvSpPr txBox="1"/>
      </cdr:nvSpPr>
      <cdr:spPr bwMode="auto">
        <a:xfrm>
          <a:off x="530087" y="2861679"/>
          <a:ext cx="714882" cy="278982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 b="1"/>
        </a:p>
      </cdr:txBody>
    </cdr:sp>
  </cdr:relSizeAnchor>
  <cdr:relSizeAnchor>
    <cdr:from>
      <cdr:x>0.24667</cdr:x>
      <cdr:y>0.76688999999999996</cdr:y>
    </cdr:from>
    <cdr:to>
      <cdr:x>0.32923999999999998</cdr:x>
      <cdr:y>0.82896000000000003</cdr:y>
    </cdr:to>
    <cdr:sp>
      <cdr:nvSpPr>
        <cdr:cNvPr id="4" name="TextBox 3"/>
        <cdr:cNvSpPr txBox="1"/>
      </cdr:nvSpPr>
      <cdr:spPr bwMode="auto">
        <a:xfrm>
          <a:off x="1395194" y="2277972"/>
          <a:ext cx="467030" cy="184370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 b="1"/>
        </a:p>
      </cdr:txBody>
    </cdr:sp>
  </cdr:relSizeAnchor>
  <cdr:relSizeAnchor>
    <cdr:from>
      <cdr:x>0.41126000000000001</cdr:x>
      <cdr:y>0.74673</cdr:y>
    </cdr:from>
    <cdr:to>
      <cdr:x>0.51363999999999999</cdr:x>
      <cdr:y>0.81823999999999997</cdr:y>
    </cdr:to>
    <cdr:sp>
      <cdr:nvSpPr>
        <cdr:cNvPr id="5" name="TextBox 4"/>
        <cdr:cNvSpPr txBox="1"/>
      </cdr:nvSpPr>
      <cdr:spPr bwMode="auto">
        <a:xfrm>
          <a:off x="2326160" y="2218077"/>
          <a:ext cx="579078" cy="212411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 b="1"/>
        </a:p>
      </cdr:txBody>
    </cdr:sp>
  </cdr:relSizeAnchor>
  <cdr:relSizeAnchor>
    <cdr:from>
      <cdr:x>0.58201000000000003</cdr:x>
      <cdr:y>0.74673</cdr:y>
    </cdr:from>
    <cdr:to>
      <cdr:x>0.68572</cdr:x>
      <cdr:y>0.81116999999999995</cdr:y>
    </cdr:to>
    <cdr:sp>
      <cdr:nvSpPr>
        <cdr:cNvPr id="6" name="TextBox 5"/>
        <cdr:cNvSpPr txBox="1"/>
      </cdr:nvSpPr>
      <cdr:spPr bwMode="auto">
        <a:xfrm>
          <a:off x="3291967" y="2218077"/>
          <a:ext cx="586602" cy="191412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 b="1"/>
        </a:p>
      </cdr:txBody>
    </cdr:sp>
  </cdr:relSizeAnchor>
  <cdr:relSizeAnchor>
    <cdr:from>
      <cdr:x>0.75661</cdr:x>
      <cdr:y>0.75780000000000003</cdr:y>
    </cdr:from>
    <cdr:to>
      <cdr:x>0.84326000000000001</cdr:x>
      <cdr:y>0.83406999999999998</cdr:y>
    </cdr:to>
    <cdr:sp>
      <cdr:nvSpPr>
        <cdr:cNvPr id="7" name="TextBox 6"/>
        <cdr:cNvSpPr txBox="1"/>
      </cdr:nvSpPr>
      <cdr:spPr bwMode="auto">
        <a:xfrm>
          <a:off x="4279509" y="2250945"/>
          <a:ext cx="490107" cy="226575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 b="1"/>
        </a:p>
      </cdr:txBody>
    </cdr:sp>
  </cdr:relSizeAnchor>
</c:userShap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960349" cy="7380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41537" y="829144"/>
            <a:ext cx="11461810" cy="3608141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9350" spc="-128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709580" y="4527261"/>
            <a:ext cx="9809770" cy="1771269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86004" indent="0" algn="ctr">
              <a:buNone/>
              <a:defRPr sz="3000"/>
            </a:lvl2pPr>
            <a:lvl3pPr marL="972007" indent="0" algn="ctr">
              <a:buNone/>
              <a:defRPr sz="2550"/>
            </a:lvl3pPr>
            <a:lvl4pPr marL="1458011" indent="0" algn="ctr">
              <a:buNone/>
              <a:defRPr sz="2150"/>
            </a:lvl4pPr>
            <a:lvl5pPr marL="1944014" indent="0" algn="ctr">
              <a:buNone/>
              <a:defRPr sz="2150"/>
            </a:lvl5pPr>
            <a:lvl6pPr marL="2430018" indent="0" algn="ctr">
              <a:buNone/>
              <a:defRPr sz="2150"/>
            </a:lvl6pPr>
            <a:lvl7pPr marL="2916022" indent="0" algn="ctr">
              <a:buNone/>
              <a:defRPr sz="2150"/>
            </a:lvl7pPr>
            <a:lvl8pPr marL="3402025" indent="0" algn="ctr">
              <a:buNone/>
              <a:defRPr sz="2150"/>
            </a:lvl8pPr>
            <a:lvl9pPr marL="3888029" indent="0" algn="ctr">
              <a:buNone/>
              <a:defRPr sz="215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295001" y="748279"/>
            <a:ext cx="2794575" cy="5166202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20147" y="768780"/>
            <a:ext cx="8221722" cy="5811976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1538" y="825864"/>
            <a:ext cx="11460189" cy="3611421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9350" b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09579" y="4524391"/>
            <a:ext cx="9807745" cy="1771269"/>
          </a:xfrm>
        </p:spPr>
        <p:txBody>
          <a:bodyPr anchor="t">
            <a:normAutofit/>
          </a:bodyPr>
          <a:lstStyle>
            <a:lvl1pPr marL="0" indent="0">
              <a:buNone/>
              <a:defRPr sz="3400">
                <a:solidFill>
                  <a:schemeClr val="tx1"/>
                </a:solidFill>
                <a:latin typeface="+mj-lt"/>
              </a:defRPr>
            </a:lvl1pPr>
            <a:lvl2pPr marL="4860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19299" y="2150307"/>
            <a:ext cx="4957334" cy="4054238"/>
          </a:xfrm>
        </p:spPr>
        <p:txBody>
          <a:bodyPr/>
          <a:lstStyle>
            <a:lvl1pPr>
              <a:defRPr sz="2550"/>
            </a:lvl1pPr>
            <a:lvl2pPr>
              <a:defRPr sz="215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90169" y="2150307"/>
            <a:ext cx="4957334" cy="4054238"/>
          </a:xfrm>
        </p:spPr>
        <p:txBody>
          <a:bodyPr/>
          <a:lstStyle>
            <a:lvl1pPr>
              <a:defRPr sz="2550"/>
            </a:lvl1pPr>
            <a:lvl2pPr>
              <a:defRPr sz="215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299" y="2195864"/>
            <a:ext cx="4957334" cy="778492"/>
          </a:xfrm>
        </p:spPr>
        <p:txBody>
          <a:bodyPr anchor="ctr">
            <a:normAutofit/>
          </a:bodyPr>
          <a:lstStyle>
            <a:lvl1pPr marL="0" indent="0">
              <a:buNone/>
              <a:defRPr sz="2350" b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86004" indent="0">
              <a:buNone/>
              <a:defRPr sz="2150" b="1"/>
            </a:lvl2pPr>
            <a:lvl3pPr marL="972007" indent="0">
              <a:buNone/>
              <a:defRPr sz="1900" b="1"/>
            </a:lvl3pPr>
            <a:lvl4pPr marL="1458011" indent="0">
              <a:buNone/>
              <a:defRPr sz="1700" b="1"/>
            </a:lvl4pPr>
            <a:lvl5pPr marL="1944014" indent="0">
              <a:buNone/>
              <a:defRPr sz="1700" b="1"/>
            </a:lvl5pPr>
            <a:lvl6pPr marL="2430018" indent="0">
              <a:buNone/>
              <a:defRPr sz="1700" b="1"/>
            </a:lvl6pPr>
            <a:lvl7pPr marL="2916022" indent="0">
              <a:buNone/>
              <a:defRPr sz="1700" b="1"/>
            </a:lvl7pPr>
            <a:lvl8pPr marL="3402025" indent="0">
              <a:buNone/>
              <a:defRPr sz="1700" b="1"/>
            </a:lvl8pPr>
            <a:lvl9pPr marL="3888029" indent="0">
              <a:buNone/>
              <a:defRPr sz="17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299" y="2962752"/>
            <a:ext cx="4957334" cy="3444134"/>
          </a:xfrm>
        </p:spPr>
        <p:txBody>
          <a:bodyPr/>
          <a:lstStyle>
            <a:lvl1pPr>
              <a:defRPr sz="2550"/>
            </a:lvl1pPr>
            <a:lvl2pPr>
              <a:defRPr sz="215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86212" y="2193677"/>
            <a:ext cx="4957334" cy="777390"/>
          </a:xfrm>
        </p:spPr>
        <p:txBody>
          <a:bodyPr anchor="ctr">
            <a:normAutofit/>
          </a:bodyPr>
          <a:lstStyle>
            <a:lvl1pPr marL="0" indent="0">
              <a:buNone/>
              <a:defRPr sz="2350" b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86004" indent="0">
              <a:buNone/>
              <a:defRPr sz="2150" b="1"/>
            </a:lvl2pPr>
            <a:lvl3pPr marL="972007" indent="0">
              <a:buNone/>
              <a:defRPr sz="1900" b="1"/>
            </a:lvl3pPr>
            <a:lvl4pPr marL="1458011" indent="0">
              <a:buNone/>
              <a:defRPr sz="1700" b="1"/>
            </a:lvl4pPr>
            <a:lvl5pPr marL="1944014" indent="0">
              <a:buNone/>
              <a:defRPr sz="1700" b="1"/>
            </a:lvl5pPr>
            <a:lvl6pPr marL="2430018" indent="0">
              <a:buNone/>
              <a:defRPr sz="1700" b="1"/>
            </a:lvl6pPr>
            <a:lvl7pPr marL="2916022" indent="0">
              <a:buNone/>
              <a:defRPr sz="1700" b="1"/>
            </a:lvl7pPr>
            <a:lvl8pPr marL="3402025" indent="0">
              <a:buNone/>
              <a:defRPr sz="1700" b="1"/>
            </a:lvl8pPr>
            <a:lvl9pPr marL="3888029" indent="0">
              <a:buNone/>
              <a:defRPr sz="17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86212" y="2960499"/>
            <a:ext cx="4957334" cy="3444134"/>
          </a:xfrm>
        </p:spPr>
        <p:txBody>
          <a:bodyPr/>
          <a:lstStyle>
            <a:lvl1pPr>
              <a:defRPr sz="2550"/>
            </a:lvl1pPr>
            <a:lvl2pPr>
              <a:defRPr sz="215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100219" y="0"/>
            <a:ext cx="4860131" cy="7380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 bwMode="auto">
          <a:xfrm>
            <a:off x="8782045" y="583581"/>
            <a:ext cx="3596497" cy="2066481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2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10022" y="820032"/>
            <a:ext cx="6480174" cy="4920192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5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97541" y="2703107"/>
            <a:ext cx="3612698" cy="3365130"/>
          </a:xfrm>
        </p:spPr>
        <p:txBody>
          <a:bodyPr>
            <a:normAutofit/>
          </a:bodyPr>
          <a:lstStyle>
            <a:lvl1pPr marL="0" marR="0" indent="0" algn="l" defTabSz="972007">
              <a:lnSpc>
                <a:spcPct val="100000"/>
              </a:lnSpc>
              <a:spcBef>
                <a:spcPts val="1276"/>
              </a:spcBef>
              <a:spcAft>
                <a:spcPts val="0"/>
              </a:spcAft>
              <a:buClrTx/>
              <a:buSzTx/>
              <a:buFontTx/>
              <a:buNone/>
              <a:defRPr sz="1900">
                <a:solidFill>
                  <a:srgbClr val="262626"/>
                </a:solidFill>
              </a:defRPr>
            </a:lvl1pPr>
            <a:lvl2pPr marL="486004" indent="0">
              <a:buNone/>
              <a:defRPr sz="1300"/>
            </a:lvl2pPr>
            <a:lvl3pPr marL="972007" indent="0">
              <a:buNone/>
              <a:defRPr sz="1050"/>
            </a:lvl3pPr>
            <a:lvl4pPr marL="1458011" indent="0">
              <a:buNone/>
              <a:defRPr sz="950"/>
            </a:lvl4pPr>
            <a:lvl5pPr marL="1944014" indent="0">
              <a:buNone/>
              <a:defRPr sz="950"/>
            </a:lvl5pPr>
            <a:lvl6pPr marL="2430018" indent="0">
              <a:buNone/>
              <a:defRPr sz="950"/>
            </a:lvl6pPr>
            <a:lvl7pPr marL="2916022" indent="0">
              <a:buNone/>
              <a:defRPr sz="950"/>
            </a:lvl7pPr>
            <a:lvl8pPr marL="3402025" indent="0">
              <a:buNone/>
              <a:defRPr sz="950"/>
            </a:lvl8pPr>
            <a:lvl9pPr marL="3888029" indent="0">
              <a:buNone/>
              <a:defRPr sz="950"/>
            </a:lvl9pPr>
          </a:lstStyle>
          <a:p>
            <a:pPr marL="0" marR="0" lvl="0" indent="0" algn="l" defTabSz="972007">
              <a:lnSpc>
                <a:spcPct val="100000"/>
              </a:lnSpc>
              <a:spcBef>
                <a:spcPts val="1488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90139" y="5831340"/>
            <a:ext cx="11460189" cy="659989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0" y="0"/>
            <a:ext cx="12960349" cy="5736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50"/>
              </a:spcBef>
              <a:buNone/>
              <a:defRPr sz="3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6004" indent="0">
              <a:buNone/>
              <a:defRPr sz="3000"/>
            </a:lvl2pPr>
            <a:lvl3pPr marL="972007" indent="0">
              <a:buNone/>
              <a:defRPr sz="2550"/>
            </a:lvl3pPr>
            <a:lvl4pPr marL="1458011" indent="0">
              <a:buNone/>
              <a:defRPr sz="2150"/>
            </a:lvl4pPr>
            <a:lvl5pPr marL="1944014" indent="0">
              <a:buNone/>
              <a:defRPr sz="2150"/>
            </a:lvl5pPr>
            <a:lvl6pPr marL="2430018" indent="0">
              <a:buNone/>
              <a:defRPr sz="2150"/>
            </a:lvl6pPr>
            <a:lvl7pPr marL="2916022" indent="0">
              <a:buNone/>
              <a:defRPr sz="2150"/>
            </a:lvl7pPr>
            <a:lvl8pPr marL="3402025" indent="0">
              <a:buNone/>
              <a:defRPr sz="2150"/>
            </a:lvl8pPr>
            <a:lvl9pPr marL="3888029" indent="0">
              <a:buNone/>
              <a:defRPr sz="215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19299" y="6359806"/>
            <a:ext cx="9810985" cy="5740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500">
                <a:solidFill>
                  <a:srgbClr val="262626"/>
                </a:solidFill>
              </a:defRPr>
            </a:lvl1pPr>
            <a:lvl2pPr marL="486004" indent="0">
              <a:buNone/>
              <a:defRPr sz="1300"/>
            </a:lvl2pPr>
            <a:lvl3pPr marL="972007" indent="0">
              <a:buNone/>
              <a:defRPr sz="1050"/>
            </a:lvl3pPr>
            <a:lvl4pPr marL="1458011" indent="0">
              <a:buNone/>
              <a:defRPr sz="950"/>
            </a:lvl4pPr>
            <a:lvl5pPr marL="1944014" indent="0">
              <a:buNone/>
              <a:defRPr sz="950"/>
            </a:lvl5pPr>
            <a:lvl6pPr marL="2430018" indent="0">
              <a:buNone/>
              <a:defRPr sz="950"/>
            </a:lvl6pPr>
            <a:lvl7pPr marL="2916022" indent="0">
              <a:buNone/>
              <a:defRPr sz="950"/>
            </a:lvl7pPr>
            <a:lvl8pPr marL="3402025" indent="0">
              <a:buNone/>
              <a:defRPr sz="950"/>
            </a:lvl8pPr>
            <a:lvl9pPr marL="3888029" indent="0">
              <a:buNone/>
              <a:defRPr sz="9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98643" y="537576"/>
            <a:ext cx="11451684" cy="1784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300" y="2164885"/>
            <a:ext cx="11431434" cy="4053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29019" y="6900803"/>
            <a:ext cx="4374118" cy="2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4BE1BBEA-19F6-4851-B1A4-E467E5E55B2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729019" y="7053886"/>
            <a:ext cx="5346144" cy="2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16236" y="6323945"/>
            <a:ext cx="3110484" cy="1503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95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255D9CCC-6985-4EDC-82B8-24726C1ADB98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72007">
        <a:lnSpc>
          <a:spcPct val="85000"/>
        </a:lnSpc>
        <a:spcBef>
          <a:spcPts val="0"/>
        </a:spcBef>
        <a:buNone/>
        <a:defRPr sz="5750" spc="-128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7201" indent="-97201" algn="l" defTabSz="972007">
        <a:lnSpc>
          <a:spcPct val="85000"/>
        </a:lnSpc>
        <a:spcBef>
          <a:spcPts val="1382"/>
        </a:spcBef>
        <a:buFont typeface="Arial"/>
        <a:buChar char=" "/>
        <a:defRPr sz="255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69363" indent="-364503" algn="l" defTabSz="972007">
        <a:lnSpc>
          <a:spcPct val="85000"/>
        </a:lnSpc>
        <a:spcBef>
          <a:spcPts val="638"/>
        </a:spcBef>
        <a:buFont typeface="Arial"/>
        <a:buChar char=" "/>
        <a:defRPr sz="255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83203" indent="-583203" algn="l" defTabSz="972007">
        <a:lnSpc>
          <a:spcPct val="85000"/>
        </a:lnSpc>
        <a:spcBef>
          <a:spcPts val="638"/>
        </a:spcBef>
        <a:buFont typeface="Arial"/>
        <a:buChar char=" "/>
        <a:defRPr sz="2150" i="1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74806" indent="-874806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66409" indent="-1166409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75599" indent="-243002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88200" indent="-243002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700800" indent="-243002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913400" indent="-243002" algn="l" defTabSz="972007">
        <a:lnSpc>
          <a:spcPct val="85000"/>
        </a:lnSpc>
        <a:spcBef>
          <a:spcPts val="638"/>
        </a:spcBef>
        <a:buFont typeface="Arial"/>
        <a:buChar char=" "/>
        <a:defRPr sz="19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>
        <a:defRPr sz="19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vkmn@mail.ru" TargetMode="External"/><Relationship Id="rId3" Type="http://schemas.openxmlformats.org/officeDocument/2006/relationships/hyperlink" Target="mailto:MGS_09@mail.ru" TargetMode="External"/><Relationship Id="rId4" Type="http://schemas.openxmlformats.org/officeDocument/2006/relationships/hyperlink" Target="mailto:chibisov@gesmegion.ru" TargetMode="Externa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 /><Relationship Id="rId3" Type="http://schemas.openxmlformats.org/officeDocument/2006/relationships/chart" Target="../charts/chart2.xml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chart" Target="../charts/chart3.xml" /><Relationship Id="rId4" Type="http://schemas.openxmlformats.org/officeDocument/2006/relationships/chart" Target="../charts/chart4.xml" /><Relationship Id="rId5" Type="http://schemas.openxmlformats.org/officeDocument/2006/relationships/chart" Target="../charts/chart5.xml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036041" y="1132910"/>
            <a:ext cx="6888268" cy="4935327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6892"/>
            <a:ext cx="12960349" cy="7380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852843" y="2062813"/>
            <a:ext cx="6649233" cy="21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 b="1" i="1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latin typeface="Cambria"/>
                <a:ea typeface="Cambria"/>
                <a:cs typeface="DIN Pro Bold"/>
              </a:rPr>
              <a:t>ИНВЕСТИЦИОННЫЙ</a:t>
            </a:r>
            <a:endParaRPr lang="ru-RU" sz="2000" b="1" i="1"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60D5C5"/>
              </a:solidFill>
              <a:latin typeface="Cambria"/>
              <a:ea typeface="Cambria"/>
              <a:cs typeface="DIN Pro Bold"/>
            </a:endParaRPr>
          </a:p>
          <a:p>
            <a:pPr algn="ctr">
              <a:defRPr/>
            </a:pPr>
            <a:r>
              <a:rPr lang="ru-RU" sz="4400" b="1" i="1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latin typeface="Cambria"/>
                <a:ea typeface="Cambria"/>
                <a:cs typeface="DIN Pro Bold"/>
              </a:rPr>
              <a:t>ПАСПОРТ</a:t>
            </a:r>
            <a:r>
              <a:rPr lang="ru-RU" sz="5400" b="1" i="1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latin typeface="Cambria"/>
                <a:ea typeface="Cambria"/>
                <a:cs typeface="DIN Pro Bold"/>
              </a:rPr>
              <a:t> </a:t>
            </a:r>
            <a:endParaRPr/>
          </a:p>
          <a:p>
            <a:pPr algn="ctr">
              <a:defRPr/>
            </a:pPr>
            <a:r>
              <a:rPr lang="ru-RU" sz="4400" b="1" i="1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latin typeface="Cambria"/>
                <a:ea typeface="Cambria"/>
                <a:cs typeface="DIN Pro Bold"/>
              </a:rPr>
              <a:t>2024</a:t>
            </a:r>
            <a:endParaRPr lang="ru-RU" sz="4000" spc="108">
              <a:latin typeface="Montserrat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908898" y="2709958"/>
            <a:ext cx="5142553" cy="2963378"/>
          </a:xfrm>
          <a:prstGeom prst="rect">
            <a:avLst/>
          </a:prstGeom>
          <a:noFill/>
          <a:ln>
            <a:noFill/>
          </a:ln>
          <a:effectLst>
            <a:softEdge rad="850900"/>
          </a:effectLst>
        </p:spPr>
      </p:pic>
      <p:sp>
        <p:nvSpPr>
          <p:cNvPr id="26" name="Прямоугольник 25"/>
          <p:cNvSpPr/>
          <p:nvPr/>
        </p:nvSpPr>
        <p:spPr bwMode="auto"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	 </a:t>
            </a:r>
            <a:endParaRPr/>
          </a:p>
          <a:p>
            <a:pPr algn="ctr">
              <a:defRPr/>
            </a:pPr>
            <a:endParaRPr lang="ru-RU" sz="135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 bwMode="auto">
          <a:xfrm>
            <a:off x="7204392" y="324579"/>
            <a:ext cx="5220690" cy="53008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65000" lnSpcReduction="7000"/>
          </a:bodyPr>
          <a:lstStyle/>
          <a:p>
            <a:pPr>
              <a:defRPr/>
            </a:pPr>
            <a:r>
              <a:rPr lang="ru-RU" b="1" i="1">
                <a:solidFill>
                  <a:schemeClr val="bg1"/>
                </a:solidFill>
              </a:rPr>
              <a:t> </a:t>
            </a:r>
            <a:r>
              <a:rPr lang="ru-RU" b="1" i="1">
                <a:solidFill>
                  <a:schemeClr val="bg1"/>
                </a:solidFill>
                <a:latin typeface="Cambria"/>
                <a:ea typeface="Cambria"/>
                <a:cs typeface="Cambria"/>
              </a:rPr>
              <a:t>Градостроительная деятельность</a:t>
            </a:r>
            <a:endParaRPr>
              <a:latin typeface="Cambria"/>
              <a:cs typeface="Cambria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 flipH="0" flipV="0">
            <a:off x="-17774" y="808764"/>
            <a:ext cx="12641319" cy="7623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Национальный проект «Жилье и городская среда»</a:t>
            </a:r>
            <a:endParaRPr lang="ru-RU" sz="440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 flipH="0" flipV="0">
            <a:off x="4639214" y="1665722"/>
            <a:ext cx="3681919" cy="9147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25 276 м</a:t>
            </a:r>
            <a:r>
              <a:rPr lang="ru-RU" sz="5400" baseline="3000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</a:t>
            </a:r>
            <a:endParaRPr lang="ru-RU" sz="4400" baseline="3000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9452" y="4027032"/>
            <a:ext cx="3581736" cy="2686302"/>
          </a:xfrm>
          <a:prstGeom prst="rect">
            <a:avLst/>
          </a:prstGeom>
          <a:ln>
            <a:noFill/>
          </a:ln>
          <a:effectLst>
            <a:softEdge rad="6731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9193272" y="4013402"/>
            <a:ext cx="3631406" cy="269993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8" name="Прямоугольник 17"/>
          <p:cNvSpPr/>
          <p:nvPr/>
        </p:nvSpPr>
        <p:spPr bwMode="auto">
          <a:xfrm>
            <a:off x="232494" y="2401889"/>
            <a:ext cx="351565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МКД</a:t>
            </a:r>
            <a:endParaRPr sz="44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21 </a:t>
            </a: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657,1 м</a:t>
            </a:r>
            <a:r>
              <a:rPr lang="ru-RU" sz="4400" baseline="3000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</a:t>
            </a:r>
            <a:endParaRPr lang="ru-RU" sz="4400" baseline="3000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 flipH="0" flipV="0">
            <a:off x="9237561" y="2401889"/>
            <a:ext cx="3542829" cy="1432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ИЖС</a:t>
            </a:r>
            <a:endParaRPr sz="44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3 </a:t>
            </a: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618 м</a:t>
            </a:r>
            <a:r>
              <a:rPr lang="ru-RU" sz="4400" baseline="3000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</a:t>
            </a:r>
            <a:endParaRPr lang="ru-RU" sz="4400" baseline="3000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6021667" y="228495"/>
            <a:ext cx="6938682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/>
                <a:cs typeface="DIN Pro Bold"/>
              </a:rPr>
              <a:t> </a:t>
            </a: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Планируемые инвестиционные проекты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graphicFrame>
        <p:nvGraphicFramePr>
          <p:cNvPr id="4" name="Схема 3"/>
          <p:cNvGraphicFramePr>
            <a:graphicFrameLocks xmlns:a="http://schemas.openxmlformats.org/drawingml/2006/main"/>
          </p:cNvGraphicFramePr>
          <p:nvPr/>
        </p:nvGraphicFramePr>
        <p:xfrm>
          <a:off x="232412" y="609406"/>
          <a:ext cx="12291896" cy="6115050"/>
          <a:chOff x="0" y="0"/>
          <a:chExt cx="12291896" cy="611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3" name="Прямоугольник 2"/>
          <p:cNvSpPr/>
          <p:nvPr/>
        </p:nvSpPr>
        <p:spPr bwMode="auto">
          <a:xfrm>
            <a:off x="5705832" y="3205267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5400" b="0" cap="none" spc="0">
                <a:ln w="0"/>
                <a:solidFill>
                  <a:schemeClr val="accent2">
                    <a:lumMod val="50000"/>
                  </a:schemeClr>
                </a:solidFill>
              </a:rPr>
              <a:t>2025</a:t>
            </a:r>
            <a:endParaRPr lang="ru-RU" sz="5400" b="0" cap="none" spc="0">
              <a:ln w="0"/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6772276" y="230469"/>
            <a:ext cx="5281196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Инвестиционные предложения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57186" y="1056199"/>
            <a:ext cx="633220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            База инвестиционных предложений включает 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16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инвестиционных площадок, в том числе в сферах развития образования, физической культуры и спорта и жилищного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строительства, а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также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отдыха и туризма. </a:t>
            </a:r>
            <a:r>
              <a:rPr lang="ru-RU" sz="1900" b="1" i="1">
                <a:ln/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DIN Pro Bold"/>
              </a:rPr>
              <a:t>Перечень инвестиционных площадок размещен на инвестиционном портале города Мегиона, а также на инвестиционной карте ХМАО - Югры.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	 </a:t>
            </a:r>
            <a:endParaRPr/>
          </a:p>
          <a:p>
            <a:pPr algn="ctr">
              <a:defRPr/>
            </a:pPr>
            <a:endParaRPr lang="ru-RU" sz="135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29052" t="0" r="25394" b="0"/>
          <a:stretch/>
        </p:blipFill>
        <p:spPr bwMode="auto">
          <a:xfrm>
            <a:off x="7002424" y="769992"/>
            <a:ext cx="5881955" cy="6187109"/>
          </a:xfrm>
          <a:prstGeom prst="rect">
            <a:avLst/>
          </a:prstGeom>
          <a:effectLst>
            <a:glow>
              <a:schemeClr val="accent1"/>
            </a:glow>
            <a:softEdge rad="63500"/>
          </a:effectLst>
        </p:spPr>
      </p:pic>
      <p:sp>
        <p:nvSpPr>
          <p:cNvPr id="5" name="Прямоугольная выноска 4"/>
          <p:cNvSpPr/>
          <p:nvPr/>
        </p:nvSpPr>
        <p:spPr bwMode="auto">
          <a:xfrm>
            <a:off x="9669447" y="769991"/>
            <a:ext cx="2153526" cy="1327165"/>
          </a:xfrm>
          <a:prstGeom prst="wedgeRectCallout">
            <a:avLst>
              <a:gd name="adj1" fmla="val -100096"/>
              <a:gd name="adj2" fmla="val -26464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 0,88 Га 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0,71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1,02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0,22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0,28 Га</a:t>
            </a:r>
            <a:endParaRPr/>
          </a:p>
        </p:txBody>
      </p:sp>
      <p:sp>
        <p:nvSpPr>
          <p:cNvPr id="13" name="Прямоугольная выноска 12"/>
          <p:cNvSpPr/>
          <p:nvPr/>
        </p:nvSpPr>
        <p:spPr bwMode="auto">
          <a:xfrm>
            <a:off x="9187183" y="4733499"/>
            <a:ext cx="2153526" cy="409665"/>
          </a:xfrm>
          <a:prstGeom prst="wedgeRectCallout">
            <a:avLst>
              <a:gd name="adj1" fmla="val 37396"/>
              <a:gd name="adj2" fmla="val 155899"/>
            </a:avLst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Земельный участок 1,0 Га</a:t>
            </a:r>
            <a:endParaRPr/>
          </a:p>
        </p:txBody>
      </p:sp>
      <p:sp>
        <p:nvSpPr>
          <p:cNvPr id="15" name="Прямоугольная выноска 14"/>
          <p:cNvSpPr/>
          <p:nvPr/>
        </p:nvSpPr>
        <p:spPr bwMode="auto">
          <a:xfrm>
            <a:off x="11340709" y="5272031"/>
            <a:ext cx="1518526" cy="572581"/>
          </a:xfrm>
          <a:prstGeom prst="wedgeRectCallout">
            <a:avLst>
              <a:gd name="adj1" fmla="val -75881"/>
              <a:gd name="adj2" fmla="val 110934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 1,57 Га 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0,99 Га</a:t>
            </a:r>
            <a:endParaRPr/>
          </a:p>
        </p:txBody>
      </p:sp>
      <p:sp>
        <p:nvSpPr>
          <p:cNvPr id="16" name="Прямоугольная выноска 15"/>
          <p:cNvSpPr/>
          <p:nvPr/>
        </p:nvSpPr>
        <p:spPr bwMode="auto">
          <a:xfrm>
            <a:off x="7515921" y="5234593"/>
            <a:ext cx="2153526" cy="1327165"/>
          </a:xfrm>
          <a:prstGeom prst="wedgeRectCallout">
            <a:avLst>
              <a:gd name="adj1" fmla="val 106141"/>
              <a:gd name="adj2" fmla="val 55558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 0,55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2,73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1,11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0,88 Га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accent6">
                    <a:lumMod val="75000"/>
                  </a:schemeClr>
                </a:solidFill>
              </a:rPr>
              <a:t>1,0 Га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0362" y="3842902"/>
            <a:ext cx="2600524" cy="26005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34384" y="3842902"/>
            <a:ext cx="2600524" cy="2600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5157788" y="230469"/>
            <a:ext cx="6895683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Муниципальный инвестиционный стандарт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	 </a:t>
            </a:r>
            <a:endParaRPr/>
          </a:p>
          <a:p>
            <a:pPr algn="ctr">
              <a:defRPr/>
            </a:pPr>
            <a:endParaRPr lang="ru-RU" sz="135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</p:txBody>
      </p:sp>
      <p:graphicFrame>
        <p:nvGraphicFramePr>
          <p:cNvPr id="2" name="Схема 1"/>
          <p:cNvGraphicFramePr>
            <a:graphicFrameLocks xmlns:a="http://schemas.openxmlformats.org/drawingml/2006/main"/>
          </p:cNvGraphicFramePr>
          <p:nvPr/>
        </p:nvGraphicFramePr>
        <p:xfrm>
          <a:off x="237212" y="740485"/>
          <a:ext cx="12881113" cy="6206960"/>
          <a:chOff x="0" y="0"/>
          <a:chExt cx="12881113" cy="620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79197" y="1946829"/>
            <a:ext cx="4282152" cy="4282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34562">
            <a:off x="542877" y="3983071"/>
            <a:ext cx="3605253" cy="269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86957" y="4008392"/>
            <a:ext cx="4073683" cy="2703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13569">
            <a:off x="8601220" y="925948"/>
            <a:ext cx="4109932" cy="2794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92230" y="1016212"/>
            <a:ext cx="3605253" cy="2703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9348374" y="195214"/>
            <a:ext cx="2769431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Бизнес-климат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453697" y="4087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872194" y="719874"/>
            <a:ext cx="5484280" cy="73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v"/>
              <a:defRPr/>
            </a:pPr>
            <a:r>
              <a:rPr lang="ru-RU" sz="1400" b="1" i="1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Times New Roman"/>
                <a:cs typeface="DIN Pro Bold"/>
              </a:rPr>
              <a:t>По состоянию на 01.01.202</a:t>
            </a:r>
            <a:r>
              <a:rPr lang="en-US" sz="1400" b="1" i="1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Times New Roman"/>
                <a:cs typeface="DIN Pro Bold"/>
              </a:rPr>
              <a:t>5</a:t>
            </a:r>
            <a:endParaRPr/>
          </a:p>
          <a:p>
            <a:pPr algn="just">
              <a:defRPr/>
            </a:pPr>
            <a:r>
              <a:rPr lang="ru-RU" sz="1400" b="1" i="1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Times New Roman"/>
                <a:cs typeface="DIN Pro Bold"/>
              </a:rPr>
              <a:t>осуществляют свою деятельность 1656 субъектов малого и среднего предпринимательства.</a:t>
            </a:r>
            <a:endParaRPr/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505639" y="5619951"/>
            <a:ext cx="10527039" cy="131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v"/>
              <a:defRPr/>
            </a:pPr>
            <a:r>
              <a:rPr lang="ru-RU" sz="1600" b="1" i="1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Bookman Old Style"/>
                <a:cs typeface="Bookman Old Style"/>
              </a:rPr>
              <a:t>Наиболее распространенными видами экономической деятельности в сфере малого и среднего предпринимательства на территории города являются услуги по перевозкам</a:t>
            </a:r>
            <a:r>
              <a:rPr lang="ru-RU" sz="1600" b="1" i="1" u="none">
                <a:solidFill>
                  <a:schemeClr val="accent1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</a:rPr>
              <a:t>, </a:t>
            </a:r>
            <a:r>
              <a:rPr lang="ru-RU" sz="1600" b="1" i="1" u="none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Bookman Old Style"/>
                <a:cs typeface="Bookman Old Style"/>
              </a:rPr>
              <a:t>аренда и лизинг транспортных средств (24,8%),</a:t>
            </a:r>
            <a:r>
              <a:rPr lang="ru-RU" sz="1600" b="1" i="1" u="none" strike="noStrike" cap="none" spc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Bookman Old Style"/>
                <a:cs typeface="Bookman Old Style"/>
              </a:rPr>
              <a:t> оптов</a:t>
            </a:r>
            <a:r>
              <a:rPr lang="ru-RU" sz="1600" b="1" i="1" u="none" strike="noStrike" cap="none" spc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Bookman Old Style"/>
                <a:cs typeface="Bookman Old Style"/>
              </a:rPr>
              <a:t>ая и розничная торговля (22,9%), </a:t>
            </a:r>
            <a:r>
              <a:rPr lang="ru-RU" sz="1600" b="1" i="1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/>
                <a:ea typeface="Bookman Old Style"/>
                <a:cs typeface="Bookman Old Style"/>
              </a:rPr>
              <a:t> деятельность ресторанов и предприятий общественного питания (4,6%).</a:t>
            </a:r>
            <a:endParaRPr sz="1600" i="1">
              <a:latin typeface="Bookman Old Style"/>
              <a:cs typeface="Bookman Old Style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112887" y="1407336"/>
            <a:ext cx="6110571" cy="73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v"/>
              <a:defRPr/>
            </a:pPr>
            <a:r>
              <a:rPr lang="ru-RU" sz="1400" b="1" i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DIN Pro Bold"/>
              </a:rPr>
              <a:t>Финансовую поддержку получили </a:t>
            </a:r>
            <a:r>
              <a:rPr lang="en-US" sz="1400" b="1" i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DIN Pro Bold"/>
              </a:rPr>
              <a:t>28</a:t>
            </a:r>
            <a:r>
              <a:rPr lang="ru-RU" sz="1400" b="1" i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DIN Pro Bold"/>
              </a:rPr>
              <a:t> субъектов малого и среднего предпринимательства.</a:t>
            </a:r>
            <a:endParaRPr/>
          </a:p>
          <a:p>
            <a:pPr marL="285750" indent="-285750" algn="just">
              <a:buFont typeface="Wingdings"/>
              <a:buChar char="v"/>
              <a:defRPr/>
            </a:pPr>
            <a:r>
              <a:rPr lang="ru-RU" sz="1400" b="1" i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DIN Pro Bold"/>
              </a:rPr>
              <a:t>Выплачено субсидий на сумму 4,5 млн. руб.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4535176" y="3301341"/>
            <a:ext cx="3570194" cy="157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Bookman Old Style"/>
                <a:ea typeface="Cambria"/>
                <a:cs typeface="DIN Pro Bold"/>
              </a:rPr>
              <a:t>Объем налоговых  поступлений в городской бюджет от субъектов малого и среднего предпринимательства в 2024 году-263,6  млн. руб.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1736292" y="821816"/>
            <a:ext cx="10201836" cy="43770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48FDB"/>
              </a:gs>
              <a:gs pos="98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Формы поддержки инвестиционной деятельности на территории  города Мегиона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7508" y="2511336"/>
            <a:ext cx="1311342" cy="12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7963" y="1649015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lack"/>
              </a:rPr>
              <a:t>Предоставление финансовой поддержки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360359" y="5573245"/>
            <a:ext cx="1682163" cy="126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 bwMode="auto">
          <a:xfrm>
            <a:off x="5169044" y="5789260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lack"/>
              </a:rPr>
              <a:t>Оказание имущественной поддержки</a:t>
            </a:r>
            <a:endParaRPr/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2145119" y="3164806"/>
            <a:ext cx="3852000" cy="50400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/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1879441" y="1655792"/>
            <a:ext cx="4644000" cy="1306812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>
              <a:solidFill>
                <a:srgbClr val="0070C0"/>
              </a:solidFill>
              <a:latin typeface="DINPro-Medium"/>
              <a:cs typeface="Times New Roman"/>
            </a:endParaRPr>
          </a:p>
        </p:txBody>
      </p:sp>
      <p:sp>
        <p:nvSpPr>
          <p:cNvPr id="93" name="Прямоугольник 92"/>
          <p:cNvSpPr/>
          <p:nvPr/>
        </p:nvSpPr>
        <p:spPr bwMode="auto">
          <a:xfrm>
            <a:off x="2429920" y="3262917"/>
            <a:ext cx="3057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начинающих предпринимателей</a:t>
            </a:r>
            <a:endParaRPr/>
          </a:p>
        </p:txBody>
      </p:sp>
      <p:sp>
        <p:nvSpPr>
          <p:cNvPr id="94" name="Прямоугольник 93"/>
          <p:cNvSpPr/>
          <p:nvPr/>
        </p:nvSpPr>
        <p:spPr bwMode="auto">
          <a:xfrm>
            <a:off x="2043786" y="1723406"/>
            <a:ext cx="4360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Поддержка субъектов МСП, осуществляющих социально значимые виды деятельности, определенные муниципальными образованиями и деятельность в социальной сфере</a:t>
            </a:r>
            <a:endParaRPr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816164" y="5526849"/>
            <a:ext cx="4002933" cy="911763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5" name="Прямоугольник 94"/>
          <p:cNvSpPr/>
          <p:nvPr/>
        </p:nvSpPr>
        <p:spPr bwMode="auto">
          <a:xfrm>
            <a:off x="7904447" y="5613398"/>
            <a:ext cx="3826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Передача Субъектам во владение и (или) пользование муниципального имущества на возмездной и безвозмездной основе  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/>
        </p:blipFill>
        <p:spPr bwMode="auto">
          <a:xfrm>
            <a:off x="534043" y="5298731"/>
            <a:ext cx="1520000" cy="136800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 bwMode="auto">
          <a:xfrm>
            <a:off x="94131" y="4298456"/>
            <a:ext cx="2161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lack"/>
              </a:rPr>
              <a:t>Информационно-консультационная поддержка</a:t>
            </a:r>
            <a:endParaRPr/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2531598" y="4059859"/>
            <a:ext cx="3981611" cy="1513388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8" name="Прямоугольник 97"/>
          <p:cNvSpPr/>
          <p:nvPr/>
        </p:nvSpPr>
        <p:spPr bwMode="auto">
          <a:xfrm>
            <a:off x="2682461" y="4129179"/>
            <a:ext cx="36798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Информационное сопровождение мероприятий, подготовленных и проводимых администрацией города, с целью популяризации и пропаганде предпринимательской деятельности</a:t>
            </a:r>
            <a:endParaRPr/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 flipH="0" flipV="0">
            <a:off x="6979912" y="1723405"/>
            <a:ext cx="5930151" cy="309314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/>
          </a:p>
          <a:p>
            <a:pPr>
              <a:defRPr/>
            </a:pPr>
            <a:endParaRPr lang="ru-RU" sz="1600"/>
          </a:p>
          <a:p>
            <a:pPr>
              <a:defRPr/>
            </a:pPr>
            <a:endParaRPr lang="ru-RU" sz="1600"/>
          </a:p>
          <a:p>
            <a:pPr>
              <a:defRPr/>
            </a:pPr>
            <a:endParaRPr lang="ru-RU" sz="1600"/>
          </a:p>
          <a:p>
            <a:pPr>
              <a:defRPr/>
            </a:pPr>
            <a:endParaRPr lang="ru-RU" sz="1600"/>
          </a:p>
          <a:p>
            <a:pPr>
              <a:defRPr/>
            </a:pPr>
            <a:endParaRPr lang="ru-RU" sz="1600"/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возмещение части затрат на аренду (субаренду) нежилых  помещений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возмещение части затрат на приобретение оборудования (основных средств) и лицензионных программных продуктов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возмещение части затрат на оплату коммунальных услуг нежилых помещений</a:t>
            </a:r>
            <a:endParaRPr lang="ru-RU" sz="140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  <a:p>
            <a:pPr marL="285750" indent="-285750">
              <a:buFont typeface="Arial"/>
              <a:buChar char="•"/>
              <a:defRPr/>
            </a:pPr>
            <a:endParaRPr lang="ru-RU" sz="1600"/>
          </a:p>
          <a:p>
            <a:pPr algn="ctr">
              <a:defRPr/>
            </a:pPr>
            <a:endParaRPr lang="ru-RU"/>
          </a:p>
          <a:p>
            <a:pPr algn="ctr">
              <a:defRPr/>
            </a:pPr>
            <a:endParaRPr lang="ru-RU"/>
          </a:p>
          <a:p>
            <a:pPr algn="just">
              <a:defRPr/>
            </a:pPr>
            <a:endParaRPr lang="ru-RU"/>
          </a:p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6513210" y="2453075"/>
            <a:ext cx="324000" cy="25200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TextBox 26"/>
          <p:cNvSpPr txBox="1"/>
          <p:nvPr/>
        </p:nvSpPr>
        <p:spPr bwMode="auto">
          <a:xfrm>
            <a:off x="7904447" y="236549"/>
            <a:ext cx="6056395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Инфраструктура поддержки </a:t>
            </a:r>
            <a:endParaRPr/>
          </a:p>
        </p:txBody>
      </p:sp>
      <p:sp>
        <p:nvSpPr>
          <p:cNvPr id="29" name="Стрелка вправо 28"/>
          <p:cNvSpPr/>
          <p:nvPr/>
        </p:nvSpPr>
        <p:spPr bwMode="auto">
          <a:xfrm>
            <a:off x="1983118" y="4816552"/>
            <a:ext cx="324000" cy="25200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 bwMode="auto">
          <a:xfrm>
            <a:off x="7272132" y="5982730"/>
            <a:ext cx="324000" cy="25200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 bwMode="auto">
          <a:xfrm>
            <a:off x="1509412" y="2373106"/>
            <a:ext cx="334281" cy="245138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 bwMode="auto">
          <a:xfrm rot="10800000" flipV="1">
            <a:off x="8869830" y="226172"/>
            <a:ext cx="3277720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Работа с инвестором</a:t>
            </a:r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0383" y="736067"/>
            <a:ext cx="12122976" cy="8656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 bwMode="auto">
          <a:xfrm>
            <a:off x="2205274" y="885210"/>
            <a:ext cx="89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Сопровождение инвестиционных проектов по принципу  «ОДНОГО ОКНА»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963" y="1750885"/>
            <a:ext cx="2688336" cy="522559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 bwMode="auto">
          <a:xfrm>
            <a:off x="174587" y="3086519"/>
            <a:ext cx="2487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Администрация города Мегиона</a:t>
            </a:r>
            <a:endParaRPr/>
          </a:p>
          <a:p>
            <a:pPr algn="ctr">
              <a:defRPr/>
            </a:pPr>
            <a:endParaRPr lang="ru-RU" sz="1400" b="1">
              <a:solidFill>
                <a:schemeClr val="accent1">
                  <a:lumMod val="50000"/>
                </a:schemeClr>
              </a:solidFill>
              <a:latin typeface="Cambria"/>
              <a:ea typeface="Cambria"/>
            </a:endParaRPr>
          </a:p>
          <a:p>
            <a:pPr algn="ctr"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В приоритетных направлениях экономики создан режим наибольшего благоприятствования и поддержки инвестиций на всех стадиях реализации проектов, в том числе поддержка в получении преференций регионального уровня</a:t>
            </a:r>
            <a:endParaRPr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52096" y="1896080"/>
            <a:ext cx="3243006" cy="52256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 bwMode="auto">
          <a:xfrm>
            <a:off x="6711872" y="3267651"/>
            <a:ext cx="368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6334155" y="2808271"/>
            <a:ext cx="2826682" cy="381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4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Фонд развития Югры</a:t>
            </a:r>
            <a:endParaRPr/>
          </a:p>
          <a:p>
            <a:pPr algn="ctr">
              <a:defRPr/>
            </a:pPr>
            <a:endParaRPr lang="ru-RU" sz="1200" b="1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DIN Pro Bold"/>
            </a:endParaRPr>
          </a:p>
          <a:p>
            <a:pPr algn="ctr"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Оказывает содействие инвестору в:                                                          </a:t>
            </a:r>
            <a:endParaRPr/>
          </a:p>
          <a:p>
            <a:pPr marL="217793" indent="-217793" algn="ctr">
              <a:buFont typeface="Arial"/>
              <a:buChar char="•"/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структурировании инвестиционных проектов;</a:t>
            </a:r>
            <a:endParaRPr/>
          </a:p>
          <a:p>
            <a:pPr indent="-285750" algn="ctr">
              <a:buFont typeface="Arial"/>
              <a:buChar char="•"/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подготовке бизнес-плана и/или финансовой модели проекта;</a:t>
            </a:r>
            <a:endParaRPr/>
          </a:p>
          <a:p>
            <a:pPr indent="-285750" algn="ctr">
              <a:buFont typeface="Arial"/>
              <a:buChar char="•"/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подборе земельного участка, необходимого для реализации проекта;</a:t>
            </a:r>
            <a:endParaRPr/>
          </a:p>
          <a:p>
            <a:pPr indent="-285750" algn="ctr">
              <a:buFont typeface="Arial"/>
              <a:buChar char="•"/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консультировании по вопросам предоставления федеральных и региональных мер поддержки;</a:t>
            </a:r>
            <a:endParaRPr/>
          </a:p>
          <a:p>
            <a:pPr indent="-285750" algn="ctr">
              <a:buFont typeface="Arial"/>
              <a:buChar char="•"/>
              <a:defRPr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DIN Pro Bold"/>
              </a:rPr>
              <a:t>взаимодействии с органами государственной власти и органами местного самоуправления по вопросам, касающимся реализации инвестиционного проекта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2948729" y="1757581"/>
            <a:ext cx="845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  </a:t>
            </a: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46616" y="2256055"/>
            <a:ext cx="3146742" cy="385620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 bwMode="auto">
          <a:xfrm>
            <a:off x="2809660" y="2903749"/>
            <a:ext cx="323725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ЧТО ТАКОЕ СОПРОВОЖДЕНИЕ?</a:t>
            </a:r>
            <a:endParaRPr/>
          </a:p>
          <a:p>
            <a:pPr algn="just">
              <a:defRPr/>
            </a:pPr>
            <a:endParaRPr lang="ru-RU" sz="140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Комплекс информационно-консультационных и организационных мероприятий по содействию инвестору, инициатору инвестиционного проекта   на территории города Мегиона в соответствии с действующим законодательством  РФ, ХМАО-Югры и муниципальными правовыми актами</a:t>
            </a:r>
            <a:endParaRPr/>
          </a:p>
          <a:p>
            <a:pPr algn="just">
              <a:defRPr/>
            </a:pPr>
            <a:endParaRPr lang="ru-RU" sz="120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  <a:p>
            <a:pPr algn="just">
              <a:defRPr/>
            </a:pPr>
            <a:endParaRPr lang="ru-RU" sz="1200">
              <a:solidFill>
                <a:schemeClr val="bg1"/>
              </a:solidFill>
              <a:latin typeface="DIN Pro Bold"/>
              <a:cs typeface="DIN Pro Bold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03198" y="2143125"/>
            <a:ext cx="3216421" cy="398617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 bwMode="auto">
          <a:xfrm flipH="0" flipV="0">
            <a:off x="9591946" y="2740860"/>
            <a:ext cx="3053652" cy="353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КАКИЕ ПРЕИМУЩЕСТВА ДЛЯ ИНВЕСТОРОВ?</a:t>
            </a:r>
            <a:endParaRPr/>
          </a:p>
          <a:p>
            <a:pPr algn="ctr">
              <a:defRPr/>
            </a:pPr>
            <a:endParaRPr lang="ru-RU" sz="1400" b="1">
              <a:solidFill>
                <a:schemeClr val="bg1"/>
              </a:solidFill>
              <a:latin typeface="Cambria"/>
              <a:ea typeface="Cambria"/>
              <a:cs typeface="DIN Pro Bold"/>
            </a:endParaRPr>
          </a:p>
          <a:p>
            <a:pPr marL="217793" indent="-217793" algn="ctr">
              <a:buFont typeface="Arial"/>
              <a:buChar char="•"/>
              <a:defRPr/>
            </a:pPr>
            <a:r>
              <a:rPr lang="ru-RU" sz="12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	Сокращение сроков реализации инвестиционного проекта за счет комплексной реализации мероприятий во взаимодействии и контроля со стороны координатора проекта</a:t>
            </a:r>
            <a:endParaRPr/>
          </a:p>
          <a:p>
            <a:pPr marL="217793" indent="-217793" algn="ctr">
              <a:buFont typeface="Arial"/>
              <a:buChar char="•"/>
              <a:defRPr/>
            </a:pPr>
            <a:r>
              <a:rPr lang="ru-RU" sz="12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Преференции приоритетным инвестиционным проектам, реализуемым  на территории городского округа</a:t>
            </a:r>
            <a:endParaRPr/>
          </a:p>
          <a:p>
            <a:pPr marL="217793" indent="-217793" algn="ctr">
              <a:buFont typeface="Arial"/>
              <a:buChar char="•"/>
              <a:defRPr/>
            </a:pPr>
            <a:r>
              <a:rPr lang="ru-RU" sz="1200" b="1"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Вовлечение в процесс сопровождения региональной инфраструктуры поддержки</a:t>
            </a:r>
            <a:endParaRPr/>
          </a:p>
          <a:p>
            <a:pPr>
              <a:defRPr/>
            </a:pPr>
            <a:endParaRPr lang="ru-RU" sz="1400">
              <a:solidFill>
                <a:schemeClr val="bg1"/>
              </a:solidFill>
              <a:latin typeface="DIN Pro Bold"/>
              <a:cs typeface="DIN Pro Bold"/>
            </a:endParaRPr>
          </a:p>
          <a:p>
            <a:pPr>
              <a:defRPr/>
            </a:pPr>
            <a:endParaRPr lang="ru-RU" sz="1400">
              <a:solidFill>
                <a:schemeClr val="bg1"/>
              </a:solidFill>
              <a:latin typeface="DIN Pro Bold"/>
              <a:cs typeface="DIN Pr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xmlns:a="http://schemas.openxmlformats.org/drawingml/2006/main" noGrp="1"/>
          </p:cNvGraphicFramePr>
          <p:nvPr/>
        </p:nvGraphicFramePr>
        <p:xfrm>
          <a:off x="546255" y="764363"/>
          <a:ext cx="11707905" cy="621640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{5C22544A-7EE6-4342-B048-85BDC9FD1C3A}</a:tableStyleId>
              </a:tblPr>
              <a:tblGrid>
                <a:gridCol w="2427066"/>
                <a:gridCol w="3121835"/>
                <a:gridCol w="3326947"/>
                <a:gridCol w="2832057"/>
              </a:tblGrid>
              <a:tr h="1040476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Вид инженерных</a:t>
                      </a:r>
                      <a:b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сетей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Наименование</a:t>
                      </a:r>
                      <a:b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организации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Контактное лицо,</a:t>
                      </a:r>
                      <a:b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ответственное за осуществление подключения к инженерным сетям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Е-mail,</a:t>
                      </a:r>
                      <a:b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600" b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DIN Pro Bold"/>
                        </a:rPr>
                        <a:t>телефон</a:t>
                      </a:r>
                      <a:endParaRPr/>
                    </a:p>
                  </a:txBody>
                  <a:tcPr marL="0" marR="0" marT="0" marB="0" anchor="ctr"/>
                </a:tc>
              </a:tr>
              <a:tr h="908736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Теплоснабжение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Муниципальное унитарное предприятие «Тепловодоканал»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Начальник ПТО 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Щербакова Нина Викторовна</a:t>
                      </a: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en-US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pto</a:t>
                      </a:r>
                      <a:r>
                        <a:rPr lang="en-US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@</a:t>
                      </a:r>
                      <a:r>
                        <a:rPr lang="en-US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tvkmegion</a:t>
                      </a:r>
                      <a:r>
                        <a:rPr lang="en-US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.ru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4-92-93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4-92-36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4-74-00 (119)</a:t>
                      </a:r>
                      <a:endParaRPr/>
                    </a:p>
                  </a:txBody>
                  <a:tcPr marL="0" marR="0" marT="0" marB="0" anchor="ctr"/>
                </a:tc>
              </a:tr>
              <a:tr h="769161"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Водоснабжение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Муниципальное унитарное предприятие 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«Тепловодоканал»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Начальник ПТО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Щербакова Нина Викторовна</a:t>
                      </a: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pto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@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tvkmegion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.ru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4-92-93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4-92-36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4-74-00 (119)</a:t>
                      </a:r>
                      <a:endParaRPr/>
                    </a:p>
                  </a:txBody>
                  <a:tcPr marL="0" marR="0" marT="0" marB="0" anchor="ctr"/>
                </a:tc>
              </a:tr>
              <a:tr h="769161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Водоотведение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Муниципальное унитарное предприятие «Тепловодоканал»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Начальник ПТО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Щербакова Нина Викторовна</a:t>
                      </a: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pto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@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tvkmegion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.ru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4-92-93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4-92-36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4-74-00 (119)</a:t>
                      </a:r>
                      <a:endParaRPr/>
                    </a:p>
                  </a:txBody>
                  <a:tcPr marL="0" marR="0" marT="0" marB="0" anchor="ctr"/>
                </a:tc>
              </a:tr>
              <a:tr h="769161">
                <a:tc row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Газоснабжение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Муниципальное унитарное предприятие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«Тепловодоканал»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Начальник ПТО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Щербакова Нина Викторовна</a:t>
                      </a:r>
                      <a:r>
                        <a:rPr lang="ru-RU" sz="1200" b="1" i="0" u="none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pto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@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tvkmegion</a:t>
                      </a:r>
                      <a:r>
                        <a:rPr lang="en-US" sz="1200" b="1" i="0" u="sng" strike="noStrike" cap="none" spc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2" tooltip="mailto:tvkmn@mail.ru"/>
                        </a:rPr>
                        <a:t>.ru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4-92-93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4-92-36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4-74-00 (119)</a:t>
                      </a:r>
                      <a:endParaRPr/>
                    </a:p>
                  </a:txBody>
                  <a:tcPr marL="0" marR="0" marT="0" marB="0" anchor="ctr"/>
                </a:tc>
              </a:tr>
              <a:tr h="581987"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Акционерное общество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«Мегионгазсервис»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Исполнительный директор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Подлиповская Валентина Васильевна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3" tooltip="mailto:MGS_09@mail.ru"/>
                        </a:rPr>
                        <a:t>MGS_09@mail.ru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3-10-04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4-74-04</a:t>
                      </a:r>
                      <a:endParaRPr/>
                    </a:p>
                  </a:txBody>
                  <a:tcPr marL="0" marR="0" marT="0" marB="0" anchor="ctr"/>
                </a:tc>
              </a:tr>
              <a:tr h="1252969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Электроснабжение  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Акционерное общество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«Региональные электрические сети - Восток»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Начальник производственно-технического отдела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Чибисов Сергей Викторович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Главный инженер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Усманов Юлай Салимович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2-12-89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 </a:t>
                      </a:r>
                      <a:r>
                        <a:rPr lang="ru-RU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  <a:hlinkClick r:id="rId4" tooltip="mailto:chibisov@gesmegion.ru"/>
                        </a:rPr>
                        <a:t>chibisov@gesmegion.ru</a:t>
                      </a: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     </a:t>
                      </a:r>
                      <a:endParaRPr/>
                    </a:p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8(34643) 2-18-42</a:t>
                      </a:r>
                      <a:b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</a:br>
                      <a:r>
                        <a:rPr lang="en-US" sz="1200" b="1" u="sng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secretar@utek-langepas.ru</a:t>
                      </a:r>
                      <a:r>
                        <a:rPr lang="en-US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 </a:t>
                      </a:r>
                      <a:endParaRPr/>
                    </a:p>
                    <a:p>
                      <a:pPr marL="0" algn="ctr" defTabSz="972007">
                        <a:lnSpc>
                          <a:spcPct val="107000"/>
                        </a:lnSpc>
                        <a:spcAft>
                          <a:spcPts val="750"/>
                        </a:spcAft>
                        <a:defRPr/>
                      </a:pPr>
                      <a:r>
                        <a:rPr lang="en-US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/>
                          <a:ea typeface="Cambria"/>
                          <a:cs typeface="DIN Pro Bold"/>
                        </a:rPr>
                        <a:t> 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8834753" y="220219"/>
            <a:ext cx="3234322" cy="43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Cambria"/>
              </a:rPr>
              <a:t>Подключение к сетям </a:t>
            </a:r>
            <a:endParaRPr>
              <a:latin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 bwMode="auto">
          <a:xfrm>
            <a:off x="6064031" y="2233136"/>
            <a:ext cx="6701708" cy="59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50" b="1" i="1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Times New Roman"/>
              </a:rPr>
              <a:t>Благодарю за внимание!</a:t>
            </a:r>
            <a:endParaRPr/>
          </a:p>
        </p:txBody>
      </p:sp>
      <p:sp>
        <p:nvSpPr>
          <p:cNvPr id="45" name="Прямоугольник 44"/>
          <p:cNvSpPr/>
          <p:nvPr/>
        </p:nvSpPr>
        <p:spPr bwMode="auto">
          <a:xfrm flipH="0" flipV="0">
            <a:off x="6064030" y="3563301"/>
            <a:ext cx="6702787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i="1">
                <a:solidFill>
                  <a:srgbClr val="C00000"/>
                </a:solidFill>
                <a:latin typeface="Cambria"/>
                <a:ea typeface="Cambria"/>
                <a:cs typeface="Times New Roman"/>
              </a:rPr>
              <a:t>С уважением,</a:t>
            </a:r>
            <a:endParaRPr lang="ru-RU" sz="2000" b="1" i="1">
              <a:solidFill>
                <a:srgbClr val="C00000"/>
              </a:solidFill>
              <a:latin typeface="Cambria"/>
              <a:ea typeface="Cambria"/>
              <a:cs typeface="Times New Roman"/>
            </a:endParaRPr>
          </a:p>
          <a:p>
            <a:pPr lvl="0">
              <a:defRPr/>
            </a:pPr>
            <a:r>
              <a:rPr lang="ru-RU" sz="2000" b="1" i="1">
                <a:solidFill>
                  <a:srgbClr val="C00000"/>
                </a:solidFill>
                <a:latin typeface="Cambria"/>
                <a:ea typeface="Cambria"/>
                <a:cs typeface="Times New Roman"/>
              </a:rPr>
              <a:t> </a:t>
            </a:r>
            <a:r>
              <a:rPr lang="ru-RU" sz="2000" b="1" i="1">
                <a:solidFill>
                  <a:srgbClr val="C00000"/>
                </a:solidFill>
                <a:latin typeface="Cambria"/>
                <a:ea typeface="Cambria"/>
                <a:cs typeface="Times New Roman"/>
              </a:rPr>
              <a:t>глава города Мегиона А.В.Петриченко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rcRect l="17209" t="0" r="0" b="0"/>
          <a:stretch/>
        </p:blipFill>
        <p:spPr bwMode="auto">
          <a:xfrm>
            <a:off x="3175" y="803412"/>
            <a:ext cx="3188042" cy="65768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1508" y="795792"/>
            <a:ext cx="9898839" cy="6584496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 bwMode="auto">
          <a:xfrm>
            <a:off x="-76200" y="803412"/>
            <a:ext cx="12957313" cy="658780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rgbClr val="FFFFFF">
                  <a:alpha val="40000"/>
                </a:srgbClr>
              </a:gs>
              <a:gs pos="53000">
                <a:srgbClr val="FFFFFF">
                  <a:alpha val="60000"/>
                </a:srgbClr>
              </a:gs>
              <a:gs pos="80000">
                <a:srgbClr val="FFFFFF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 flipH="1">
            <a:off x="12963" y="803412"/>
            <a:ext cx="2969170" cy="6576876"/>
          </a:xfrm>
          <a:prstGeom prst="rect">
            <a:avLst/>
          </a:prstGeom>
          <a:gradFill>
            <a:gsLst>
              <a:gs pos="0">
                <a:srgbClr val="60D5C5"/>
              </a:gs>
              <a:gs pos="98000">
                <a:srgbClr val="248FDB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500"/>
          </a:p>
        </p:txBody>
      </p:sp>
      <p:sp>
        <p:nvSpPr>
          <p:cNvPr id="20" name="Прямоугольник 19"/>
          <p:cNvSpPr/>
          <p:nvPr/>
        </p:nvSpPr>
        <p:spPr bwMode="auto">
          <a:xfrm flipH="1">
            <a:off x="9898195" y="803412"/>
            <a:ext cx="3062152" cy="6575858"/>
          </a:xfrm>
          <a:prstGeom prst="rect">
            <a:avLst/>
          </a:prstGeom>
          <a:gradFill>
            <a:gsLst>
              <a:gs pos="0">
                <a:srgbClr val="248FDB"/>
              </a:gs>
              <a:gs pos="100000">
                <a:srgbClr val="60D5C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50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948070" y="1161220"/>
            <a:ext cx="10514900" cy="5649945"/>
          </a:xfrm>
          <a:custGeom>
            <a:avLst/>
            <a:gdLst>
              <a:gd name="connsiteX0" fmla="*/ 0 w 10516395"/>
              <a:gd name="connsiteY0" fmla="*/ 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0 w 10516395"/>
              <a:gd name="connsiteY4" fmla="*/ 0 h 5427640"/>
              <a:gd name="connsiteX0" fmla="*/ 2077279 w 10516395"/>
              <a:gd name="connsiteY0" fmla="*/ 182880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077279 w 10516395"/>
              <a:gd name="connsiteY4" fmla="*/ 1828800 h 5427640"/>
              <a:gd name="connsiteX0" fmla="*/ 2077279 w 10516395"/>
              <a:gd name="connsiteY0" fmla="*/ 182880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077279 w 10516395"/>
              <a:gd name="connsiteY4" fmla="*/ 1828800 h 5427640"/>
              <a:gd name="connsiteX0" fmla="*/ 2673627 w 10516395"/>
              <a:gd name="connsiteY0" fmla="*/ 1938131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673627 w 10516395"/>
              <a:gd name="connsiteY4" fmla="*/ 1938131 h 542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6395" h="5427640" fill="norm" stroke="1" extrusionOk="0">
                <a:moveTo>
                  <a:pt x="2673627" y="1938131"/>
                </a:moveTo>
                <a:cubicBezTo>
                  <a:pt x="5476727" y="225287"/>
                  <a:pt x="7703356" y="609600"/>
                  <a:pt x="10516395" y="0"/>
                </a:cubicBezTo>
                <a:lnTo>
                  <a:pt x="10516395" y="5427640"/>
                </a:lnTo>
                <a:lnTo>
                  <a:pt x="0" y="5427640"/>
                </a:lnTo>
                <a:lnTo>
                  <a:pt x="2673627" y="1938131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  Представляю вашему вниманию Инвестиционный паспорт города Мегиона, в котором информационный материал, направленный на создание продуктивной основы диалога местной  власти и бизнеса.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Повышение инвестиционной привлекательности территории является одним из важнейших стратегических приоритетов экономического развития города.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В Стратегии социально-экономического развития города на период до 2036 года, определены ключевые приоритеты инвестиционного развития города, в том числе: 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интеграция инфраструктуры города в Северный широтный коридор;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создание промышленного (индустриального) парка;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стимулирование развития диверсифицирующих секторов экономики через поддержку малого и среднего предпринимательства.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Для обеспечения условий благоприятного инвестиционного климата администрацией города Мегиона ведется работа по обеспечению открытости инвестиционного процесса и доступности информации об инвестиционном потенциале города.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Основными целями является обеспечение сбалансированного развития экономики, оказание поддержки в развитии предпринимательских инициатив, создание конструктивных механизмов и условий, которые были бы реально применимы при решении вопросов ведения бизнеса и принятии инвестиционных решений.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Рост инвестиций напрямую влияет не только на увеличение налоговых поступлений в бюджет, создание новых рабочих мест, но также на уровень и качество жизни горожан. Поэтому нам необходимо организовать совместную работу власти, бизнеса и общества, направленную на повышение предпринимательской активности, улучшение инвестиционного и делового климата, что станет залогом успешного развития нашего города и благополучия его жителей.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В Инвестиционном паспорте собрана наиболее комплексная и актуальная информация, которая в полной мере отражает инвестиционный потенциал города.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Рассчитываю на заинтересованность предпринимательского сообщества в улучшении инвестиционного климата в городе, активную позицию, нестандартные решения и желание создавать новое и полезное для города.</a:t>
            </a:r>
            <a:endParaRPr/>
          </a:p>
          <a:p>
            <a:pPr indent="457200" algn="just">
              <a:lnSpc>
                <a:spcPct val="107000"/>
              </a:lnSpc>
              <a:defRPr/>
            </a:pPr>
            <a:r>
              <a:rPr lang="ru-RU" sz="135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Надеюсь, что представленный документ будет не только основным источником информации, но и путеводителем для деловых и предприимчивых людей, потенциальных инвесторов.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 flipH="0" flipV="0">
            <a:off x="2233437" y="249135"/>
            <a:ext cx="10235506" cy="42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>
                <a:solidFill>
                  <a:schemeClr val="bg1"/>
                </a:solidFill>
                <a:latin typeface="Cambria"/>
              </a:rPr>
              <a:t>Уважаемые коллеги, депутаты, предприниматели и жители города</a:t>
            </a:r>
            <a:r>
              <a:rPr lang="ru-RU" sz="2200" b="1" i="1">
                <a:solidFill>
                  <a:schemeClr val="bg1"/>
                </a:solidFill>
                <a:latin typeface="Cambria"/>
                <a:ea typeface="Calibri"/>
                <a:cs typeface="Times New Roman"/>
              </a:rPr>
              <a:t>!</a:t>
            </a:r>
            <a:endParaRPr sz="2200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9207377" y="6427637"/>
            <a:ext cx="343345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 b="1" i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Глава города Мегиона А.В.Петриченко</a:t>
            </a:r>
            <a:endParaRPr/>
          </a:p>
          <a:p>
            <a:pPr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DINPro-Medium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9481" y="1161220"/>
            <a:ext cx="1662071" cy="181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5270789" y="851295"/>
            <a:ext cx="7689561" cy="6528993"/>
          </a:xfrm>
          <a:prstGeom prst="rect">
            <a:avLst/>
          </a:prstGeom>
          <a:gradFill>
            <a:gsLst>
              <a:gs pos="0">
                <a:srgbClr val="60D5C5">
                  <a:alpha val="60000"/>
                </a:srgbClr>
              </a:gs>
              <a:gs pos="43000">
                <a:srgbClr val="53C6CA">
                  <a:alpha val="70000"/>
                </a:srgbClr>
              </a:gs>
              <a:gs pos="100000">
                <a:srgbClr val="248FDB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5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87018" y="1342416"/>
            <a:ext cx="4792678" cy="5522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7752" y="5138900"/>
            <a:ext cx="3288985" cy="212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52286" y="1161937"/>
            <a:ext cx="69324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defRPr/>
            </a:pPr>
            <a:r>
              <a:rPr lang="ru-RU" sz="1600">
                <a:latin typeface="DINPro-Medium"/>
              </a:rPr>
              <a:t> </a:t>
            </a: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Город расположен на севере Западной Сибири, в центре Среднеобской низменности, на правом берегу реки Обь, в 15 километрах от одноименной железнодорожной станции, </a:t>
            </a:r>
            <a:b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</a:b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в 380 км к востоку от Ханты-Мансийска, в 760 километрах к северо-востоку от Тюмени. Мегион приравнен к районам Крайнего Севера. Климат города резко континентальный.                     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Мегион находится в Екатеринбургской часовой зоне.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Ближайший Аэропорт находится в Нижневартовске на расстоянии 30 километров.   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Направление и расстояние от столицы России города Москва - Северо-Восток 2290 км.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Arial"/>
              </a:rPr>
              <a:t>Город окружает смешанная тайга, богатая флорой и фауной. В лесах много пушного зверя: белка, ондатра, лисица, бурундук, заяц, а также главный символ Мегиона — соболь. Наряду с пушным развит и рыбный промысел. Наиболее распространены чебаки, язи, окуни, караси, щуки, стерлядь. 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8888825" y="927579"/>
            <a:ext cx="320414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Схема границы города Мегион</a:t>
            </a:r>
            <a:endParaRPr lang="ru-RU" sz="1600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06924" y="5219568"/>
            <a:ext cx="6480174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Географические данные:  </a:t>
            </a:r>
            <a:endParaRPr/>
          </a:p>
          <a:p>
            <a:pPr lvl="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Широта: 61' 01'‘  Долгота: 76' 12''</a:t>
            </a:r>
            <a:endParaRPr/>
          </a:p>
          <a:p>
            <a:pPr lvl="1" indent="-45720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Высота над уровнем моря - 45 м    </a:t>
            </a:r>
            <a:endParaRPr/>
          </a:p>
          <a:p>
            <a:pPr lvl="1" indent="-45720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Площадь - 85.15 кв.км</a:t>
            </a:r>
            <a:endParaRPr/>
          </a:p>
          <a:p>
            <a:pPr lvl="1" indent="-45720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Отклонение от московского </a:t>
            </a:r>
            <a:endParaRPr/>
          </a:p>
          <a:p>
            <a:pPr lvl="1" indent="-457200" algn="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времени - +2 часа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262386" y="238514"/>
            <a:ext cx="404194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Географическое положение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31" descr="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917237" y="6131886"/>
            <a:ext cx="2040642" cy="124101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32" descr="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929055" y="991903"/>
            <a:ext cx="2032000" cy="14160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33" descr="1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916355" y="2407953"/>
            <a:ext cx="2043112" cy="13541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38" descr="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923406" y="4885870"/>
            <a:ext cx="2036943" cy="12636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39" descr="1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0932229" y="3762090"/>
            <a:ext cx="2034291" cy="112378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Прямоугольник 16"/>
          <p:cNvSpPr/>
          <p:nvPr/>
        </p:nvSpPr>
        <p:spPr bwMode="auto">
          <a:xfrm>
            <a:off x="8135053" y="704929"/>
            <a:ext cx="4831467" cy="6576419"/>
          </a:xfrm>
          <a:prstGeom prst="rect">
            <a:avLst/>
          </a:prstGeom>
          <a:gradFill>
            <a:gsLst>
              <a:gs pos="0">
                <a:srgbClr val="248FDB">
                  <a:alpha val="50000"/>
                </a:srgbClr>
              </a:gs>
              <a:gs pos="100000">
                <a:srgbClr val="248FDB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5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43123" y="264487"/>
            <a:ext cx="3386633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Историческая справка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74680" y="1007490"/>
            <a:ext cx="96810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Город Мегион находится в устье протоки Меги. Юрты Магионские, Ликрысовы, Ермаковы упоминаются уже с 1781 года. На 1810 год, как на время образования юрты Майон, указывается                       в «Списке населенных мест Сибирского края». 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Магайонские юрты значатся в лоцманских картах и справочниках Томского и Новосибирского пароходств на начало нашего столетия как место, где в обмен на соль и спички можно было заправиться дровами. Продажа дров пароходовладельцам приносила ощутимую прибыль как русскому, так и остяцкому населению.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Рядом с Магайонскими были юрты Лекрысово и Ермаковo. О последних ходила легенда, что здесь делала остановку на привал дружина Ермака. Все близлежащие юрты были заселены хантами.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25 января 1962 года была организована Мегионская нефтеразведочная экспедиция во главе            с В.А.Абазаровым.  С 1962 года в с.Мегион начал работу стройучасток. Ведется строительство домов на первых улицах Мегиона – ул. Советской и ул. Ленина. 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24 мая 1964 года первая баржа с мегионской нефтью отчалила от нефтесборного пункта № 8              и направилась вверх по Оби в Новосибирск. Всего же за навигацию 1964 года было отгружено 73.2 тыс.тонн нефти.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29 сентября 1964 года с.Мегион получает статус рабочего поселка.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23 июля 1980 года Указом Президиума Верховного Совета РСФСР рабочий поселок Мегион преобразован в город окружного подчинения. </a:t>
            </a:r>
            <a:endParaRPr/>
          </a:p>
          <a:p>
            <a:pPr indent="360000" algn="just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Законом Ханты-Мансийского автономного округа – Югры от 25 ноября 2004 года №63-оз                       «О статусе и границах муниципальных образований Ханты-Мансийского автономного округа – Югры» город Мегион наделён статусом городского округа. Официальное наименование городского округа – город Мегион.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blipFill>
          <a:blip r:embed="rId2">
            <a:lum/>
            <a:alphaModFix amt="99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4386" y="1486948"/>
            <a:ext cx="3535973" cy="208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7099125" y="239185"/>
            <a:ext cx="4989251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Экономический потенциал города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grpSp>
        <p:nvGrpSpPr>
          <p:cNvPr id="37" name="Группа 36"/>
          <p:cNvGrpSpPr/>
          <p:nvPr/>
        </p:nvGrpSpPr>
        <p:grpSpPr bwMode="auto">
          <a:xfrm>
            <a:off x="4657428" y="3739012"/>
            <a:ext cx="4058924" cy="1261453"/>
            <a:chOff x="0" y="0"/>
            <a:chExt cx="4058924" cy="1261453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8" name="Скругленный прямоугольник 37"/>
            <p:cNvSpPr/>
            <p:nvPr/>
          </p:nvSpPr>
          <p:spPr bwMode="auto">
            <a:xfrm>
              <a:off x="10241" y="0"/>
              <a:ext cx="4048682" cy="83148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0" y="96008"/>
              <a:ext cx="4053333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>
                  <a:solidFill>
                    <a:schemeClr val="bg1"/>
                  </a:solidFill>
                  <a:latin typeface="Cambria"/>
                  <a:ea typeface="Cambria"/>
                  <a:cs typeface="Times New Roman"/>
                </a:rPr>
                <a:t>Объем инвестиций в основной капитал</a:t>
              </a:r>
              <a:endParaRPr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159766" y="803893"/>
              <a:ext cx="3737039" cy="457559"/>
            </a:xfrm>
            <a:prstGeom prst="rec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</a:gra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400" b="1">
                  <a:latin typeface="Cambria"/>
                  <a:ea typeface="Cambria"/>
                  <a:cs typeface="Times New Roman"/>
                </a:rPr>
                <a:t>47 632,0 млн. руб.</a:t>
              </a:r>
              <a:endParaRPr/>
            </a:p>
          </p:txBody>
        </p:sp>
      </p:grpSp>
      <p:grpSp>
        <p:nvGrpSpPr>
          <p:cNvPr id="42" name="Группа 41"/>
          <p:cNvGrpSpPr/>
          <p:nvPr/>
        </p:nvGrpSpPr>
        <p:grpSpPr bwMode="auto">
          <a:xfrm>
            <a:off x="357808" y="1423140"/>
            <a:ext cx="4825645" cy="1776237"/>
            <a:chOff x="0" y="0"/>
            <a:chExt cx="4825645" cy="1776237"/>
          </a:xfrm>
        </p:grpSpPr>
        <p:grpSp>
          <p:nvGrpSpPr>
            <p:cNvPr id="43" name="Группа 42"/>
            <p:cNvGrpSpPr/>
            <p:nvPr/>
          </p:nvGrpSpPr>
          <p:grpSpPr bwMode="auto">
            <a:xfrm>
              <a:off x="0" y="0"/>
              <a:ext cx="4685702" cy="1776237"/>
              <a:chOff x="0" y="0"/>
              <a:chExt cx="4685702" cy="1776237"/>
            </a:xfrm>
          </p:grpSpPr>
          <p:sp>
            <p:nvSpPr>
              <p:cNvPr id="46" name="Штриховая стрелка вправо 45"/>
              <p:cNvSpPr/>
              <p:nvPr/>
            </p:nvSpPr>
            <p:spPr bwMode="auto">
              <a:xfrm>
                <a:off x="2500722" y="300098"/>
                <a:ext cx="2184980" cy="957672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0" y="0"/>
                <a:ext cx="2471103" cy="177623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5" name="Прямоугольник 44"/>
            <p:cNvSpPr/>
            <p:nvPr/>
          </p:nvSpPr>
          <p:spPr bwMode="auto">
            <a:xfrm>
              <a:off x="2351510" y="567255"/>
              <a:ext cx="2474135" cy="39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>
                  <a:latin typeface="Cambria"/>
                  <a:ea typeface="Cambria"/>
                  <a:cs typeface="Times New Roman"/>
                </a:rPr>
                <a:t>46 066,0 млн.руб.</a:t>
              </a:r>
              <a:endParaRPr lang="ru-RU" sz="2700" b="1">
                <a:latin typeface="Cambria"/>
                <a:ea typeface="Cambria"/>
                <a:cs typeface="Times New Roman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 bwMode="auto">
          <a:xfrm>
            <a:off x="2128623" y="2863065"/>
            <a:ext cx="240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Добыча полезных </a:t>
            </a:r>
            <a:endParaRPr/>
          </a:p>
          <a:p>
            <a:pPr lvl="0"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ископаемых</a:t>
            </a:r>
            <a:endParaRPr/>
          </a:p>
        </p:txBody>
      </p:sp>
      <p:grpSp>
        <p:nvGrpSpPr>
          <p:cNvPr id="51" name="Группа 50"/>
          <p:cNvGrpSpPr/>
          <p:nvPr/>
        </p:nvGrpSpPr>
        <p:grpSpPr bwMode="auto">
          <a:xfrm>
            <a:off x="65844" y="4487040"/>
            <a:ext cx="4977666" cy="1825220"/>
            <a:chOff x="0" y="0"/>
            <a:chExt cx="4977666" cy="1825220"/>
          </a:xfrm>
        </p:grpSpPr>
        <p:sp>
          <p:nvSpPr>
            <p:cNvPr id="52" name="Штриховая стрелка вправо 51"/>
            <p:cNvSpPr/>
            <p:nvPr/>
          </p:nvSpPr>
          <p:spPr bwMode="auto">
            <a:xfrm>
              <a:off x="2667685" y="327044"/>
              <a:ext cx="2309979" cy="966800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 bwMode="auto">
            <a:xfrm>
              <a:off x="2702702" y="623601"/>
              <a:ext cx="2241388" cy="39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>
                  <a:latin typeface="Cambria"/>
                  <a:ea typeface="Cambria"/>
                  <a:cs typeface="Times New Roman"/>
                </a:rPr>
                <a:t>85,8 млн.руб.</a:t>
              </a:r>
              <a:endParaRPr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0"/>
              <a:ext cx="2506409" cy="1825220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 bwMode="auto">
          <a:xfrm>
            <a:off x="1795780" y="5877238"/>
            <a:ext cx="4113151" cy="93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Обеспечение электрической энергией, газом и паром; кондиционирование воздуха</a:t>
            </a:r>
            <a:endParaRPr/>
          </a:p>
        </p:txBody>
      </p:sp>
      <p:grpSp>
        <p:nvGrpSpPr>
          <p:cNvPr id="57" name="Группа 56"/>
          <p:cNvGrpSpPr/>
          <p:nvPr/>
        </p:nvGrpSpPr>
        <p:grpSpPr bwMode="auto">
          <a:xfrm flipH="1">
            <a:off x="8203447" y="1385849"/>
            <a:ext cx="4711109" cy="1813528"/>
            <a:chOff x="0" y="0"/>
            <a:chExt cx="4711109" cy="1813528"/>
          </a:xfrm>
        </p:grpSpPr>
        <p:grpSp>
          <p:nvGrpSpPr>
            <p:cNvPr id="59" name="Группа 58"/>
            <p:cNvGrpSpPr/>
            <p:nvPr/>
          </p:nvGrpSpPr>
          <p:grpSpPr bwMode="auto">
            <a:xfrm>
              <a:off x="0" y="0"/>
              <a:ext cx="4711109" cy="1813528"/>
              <a:chOff x="0" y="0"/>
              <a:chExt cx="4711109" cy="1813528"/>
            </a:xfrm>
          </p:grpSpPr>
          <p:sp>
            <p:nvSpPr>
              <p:cNvPr id="62" name="Штриховая стрелка вправо 61"/>
              <p:cNvSpPr/>
              <p:nvPr/>
            </p:nvSpPr>
            <p:spPr bwMode="auto">
              <a:xfrm>
                <a:off x="2462754" y="280930"/>
                <a:ext cx="2248354" cy="992803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0" y="0"/>
                <a:ext cx="2425534" cy="1813528"/>
              </a:xfrm>
              <a:prstGeom prst="rect">
                <a:avLst/>
              </a:prstGeom>
            </p:spPr>
          </p:pic>
        </p:grpSp>
        <p:sp>
          <p:nvSpPr>
            <p:cNvPr id="60" name="Прямоугольник 59"/>
            <p:cNvSpPr/>
            <p:nvPr/>
          </p:nvSpPr>
          <p:spPr bwMode="auto">
            <a:xfrm>
              <a:off x="2425534" y="581161"/>
              <a:ext cx="2250517" cy="39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>
                  <a:latin typeface="Cambria"/>
                  <a:ea typeface="Cambria"/>
                  <a:cs typeface="Times New Roman"/>
                </a:rPr>
                <a:t>205,3 млн.руб.</a:t>
              </a:r>
              <a:endParaRPr/>
            </a:p>
          </p:txBody>
        </p:sp>
      </p:grpSp>
      <p:sp>
        <p:nvSpPr>
          <p:cNvPr id="64" name="Прямоугольник 63"/>
          <p:cNvSpPr/>
          <p:nvPr/>
        </p:nvSpPr>
        <p:spPr bwMode="auto">
          <a:xfrm>
            <a:off x="8575783" y="2839680"/>
            <a:ext cx="2645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Обрабатывающие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производства</a:t>
            </a:r>
            <a:endParaRPr/>
          </a:p>
        </p:txBody>
      </p:sp>
      <p:grpSp>
        <p:nvGrpSpPr>
          <p:cNvPr id="65" name="Группа 64"/>
          <p:cNvGrpSpPr/>
          <p:nvPr/>
        </p:nvGrpSpPr>
        <p:grpSpPr bwMode="auto">
          <a:xfrm flipH="1">
            <a:off x="8328211" y="4718778"/>
            <a:ext cx="2354704" cy="1018354"/>
            <a:chOff x="0" y="0"/>
            <a:chExt cx="2354704" cy="1018354"/>
          </a:xfrm>
        </p:grpSpPr>
        <p:sp>
          <p:nvSpPr>
            <p:cNvPr id="66" name="Штриховая стрелка вправо 65"/>
            <p:cNvSpPr/>
            <p:nvPr/>
          </p:nvSpPr>
          <p:spPr bwMode="auto">
            <a:xfrm>
              <a:off x="0" y="0"/>
              <a:ext cx="2354704" cy="1018354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7" name="Прямоугольник 66"/>
            <p:cNvSpPr/>
            <p:nvPr/>
          </p:nvSpPr>
          <p:spPr bwMode="auto">
            <a:xfrm>
              <a:off x="102968" y="330509"/>
              <a:ext cx="2031472" cy="39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>
                  <a:latin typeface="Cambria"/>
                  <a:ea typeface="Cambria"/>
                  <a:cs typeface="Times New Roman"/>
                </a:rPr>
                <a:t>795,9 млн.руб.</a:t>
              </a:r>
              <a:endParaRPr/>
            </a:p>
          </p:txBody>
        </p:sp>
      </p:grpSp>
      <p:sp>
        <p:nvSpPr>
          <p:cNvPr id="69" name="Прямоугольник 68"/>
          <p:cNvSpPr/>
          <p:nvPr/>
        </p:nvSpPr>
        <p:spPr bwMode="auto">
          <a:xfrm>
            <a:off x="7312498" y="5737136"/>
            <a:ext cx="4113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Times New Roman"/>
              </a:rPr>
              <a:t>Строительство 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674767" y="4660341"/>
            <a:ext cx="2244493" cy="1683370"/>
          </a:xfrm>
          <a:prstGeom prst="ellipse">
            <a:avLst/>
          </a:prstGeom>
          <a:ln w="22225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7918671" y="155764"/>
            <a:ext cx="4356481" cy="60094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 lvl="0" indent="360000"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 b="1" i="1" spc="0">
                <a:solidFill>
                  <a:schemeClr val="bg1"/>
                </a:solidFill>
                <a:latin typeface="Cambria"/>
                <a:ea typeface="Cambria"/>
                <a:cs typeface="+mn-cs"/>
              </a:rPr>
              <a:t>Демографическая ситуация</a:t>
            </a:r>
            <a:endParaRPr lang="ru-RU" i="1">
              <a:solidFill>
                <a:schemeClr val="bg1"/>
              </a:solidFill>
            </a:endParaRPr>
          </a:p>
        </p:txBody>
      </p:sp>
      <p:graphicFrame>
        <p:nvGraphicFramePr>
          <p:cNvPr id="968657946" name="Диаграмма 968657945"/>
          <p:cNvGraphicFramePr>
            <a:graphicFrameLocks xmlns:a="http://schemas.openxmlformats.org/drawingml/2006/main"/>
          </p:cNvGraphicFramePr>
          <p:nvPr/>
        </p:nvGraphicFramePr>
        <p:xfrm>
          <a:off x="719138" y="2165349"/>
          <a:ext cx="4777198" cy="267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20699725" name="Диаграмма 1620699724"/>
          <p:cNvGraphicFramePr>
            <a:graphicFrameLocks xmlns:a="http://schemas.openxmlformats.org/drawingml/2006/main"/>
          </p:cNvGraphicFramePr>
          <p:nvPr/>
        </p:nvGraphicFramePr>
        <p:xfrm>
          <a:off x="6206004" y="2999145"/>
          <a:ext cx="6257662" cy="3682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Выноска-облако 11"/>
          <p:cNvSpPr/>
          <p:nvPr/>
        </p:nvSpPr>
        <p:spPr bwMode="auto">
          <a:xfrm>
            <a:off x="1214569" y="5583548"/>
            <a:ext cx="3267979" cy="1016035"/>
          </a:xfrm>
          <a:prstGeom prst="cloudCallout">
            <a:avLst>
              <a:gd name="adj1" fmla="val -20190"/>
              <a:gd name="adj2" fmla="val -131882"/>
            </a:avLst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i="1">
                <a:solidFill>
                  <a:schemeClr val="tx1"/>
                </a:solidFill>
              </a:rPr>
              <a:t>Естественное движение населения за 2024 год составило 2 человека</a:t>
            </a:r>
            <a:endParaRPr/>
          </a:p>
        </p:txBody>
      </p:sp>
      <p:sp>
        <p:nvSpPr>
          <p:cNvPr id="13" name="Выноска-облако 12"/>
          <p:cNvSpPr/>
          <p:nvPr/>
        </p:nvSpPr>
        <p:spPr bwMode="auto">
          <a:xfrm>
            <a:off x="8781560" y="1814040"/>
            <a:ext cx="3267979" cy="1016035"/>
          </a:xfrm>
          <a:prstGeom prst="cloudCallout">
            <a:avLst>
              <a:gd name="adj1" fmla="val -25664"/>
              <a:gd name="adj2" fmla="val 70611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i="1">
                <a:solidFill>
                  <a:schemeClr val="tx1"/>
                </a:solidFill>
              </a:rPr>
              <a:t>В 2024 году отток и приток населения практически равнозначны </a:t>
            </a:r>
            <a:endParaRPr/>
          </a:p>
        </p:txBody>
      </p:sp>
      <p:sp>
        <p:nvSpPr>
          <p:cNvPr id="14" name="Заголовок 1"/>
          <p:cNvSpPr txBox="1"/>
          <p:nvPr/>
        </p:nvSpPr>
        <p:spPr bwMode="auto">
          <a:xfrm>
            <a:off x="748462" y="853694"/>
            <a:ext cx="11451684" cy="646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72007">
              <a:lnSpc>
                <a:spcPct val="85000"/>
              </a:lnSpc>
              <a:spcBef>
                <a:spcPts val="0"/>
              </a:spcBef>
              <a:buNone/>
              <a:defRPr sz="5750" spc="-128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1" spc="0">
                <a:solidFill>
                  <a:srgbClr val="50B4C8">
                    <a:lumMod val="50000"/>
                  </a:srgbClr>
                </a:solidFill>
                <a:latin typeface="Cambria"/>
                <a:ea typeface="Cambria"/>
                <a:cs typeface="+mn-cs"/>
              </a:rPr>
              <a:t>Основным источником формирования численности населения города Мегиона </a:t>
            </a:r>
            <a:br>
              <a:rPr lang="ru-RU" sz="1600" b="1" spc="0">
                <a:solidFill>
                  <a:srgbClr val="50B4C8">
                    <a:lumMod val="50000"/>
                  </a:srgbClr>
                </a:solidFill>
                <a:latin typeface="Cambria"/>
                <a:ea typeface="Cambria"/>
                <a:cs typeface="+mn-cs"/>
              </a:rPr>
            </a:br>
            <a:r>
              <a:rPr lang="ru-RU" sz="1600" b="1" spc="0">
                <a:solidFill>
                  <a:srgbClr val="50B4C8">
                    <a:lumMod val="50000"/>
                  </a:srgbClr>
                </a:solidFill>
                <a:latin typeface="Cambria"/>
                <a:ea typeface="Cambria"/>
                <a:cs typeface="+mn-cs"/>
              </a:rPr>
              <a:t>всегда являлся и является положительный итог естественного движения </a:t>
            </a:r>
            <a:br>
              <a:rPr lang="ru-RU" sz="1600" b="1" spc="0">
                <a:solidFill>
                  <a:srgbClr val="50B4C8">
                    <a:lumMod val="50000"/>
                  </a:srgbClr>
                </a:solidFill>
                <a:latin typeface="Cambria"/>
                <a:ea typeface="Cambria"/>
                <a:cs typeface="+mn-cs"/>
              </a:rPr>
            </a:br>
            <a:r>
              <a:rPr lang="ru-RU" sz="1600" b="1" spc="0">
                <a:solidFill>
                  <a:srgbClr val="50B4C8">
                    <a:lumMod val="50000"/>
                  </a:srgbClr>
                </a:solidFill>
                <a:latin typeface="Cambria"/>
                <a:ea typeface="Cambria"/>
                <a:cs typeface="+mn-cs"/>
              </a:rPr>
              <a:t>Численность населения на 01.01.2025 года составила  59 730 человек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502" y="3424764"/>
            <a:ext cx="6338582" cy="3566586"/>
          </a:xfrm>
          <a:prstGeom prst="rect">
            <a:avLst/>
          </a:prstGeom>
          <a:ln>
            <a:noFill/>
          </a:ln>
          <a:effectLst>
            <a:reflection endPos="0" dist="50800" dir="5400000" sy="-100000" algn="bl" rotWithShape="0"/>
            <a:softEdge rad="1066800"/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10210213" y="220221"/>
            <a:ext cx="2025684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Рынок труда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graphicFrame>
        <p:nvGraphicFramePr>
          <p:cNvPr id="1277717809" name="Диаграмма 1277717808"/>
          <p:cNvGraphicFramePr>
            <a:graphicFrameLocks xmlns:a="http://schemas.openxmlformats.org/drawingml/2006/main"/>
          </p:cNvGraphicFramePr>
          <p:nvPr/>
        </p:nvGraphicFramePr>
        <p:xfrm>
          <a:off x="6103539" y="777756"/>
          <a:ext cx="4751726" cy="246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79769562" name="Диаграмма 879769561"/>
          <p:cNvGraphicFramePr>
            <a:graphicFrameLocks xmlns:a="http://schemas.openxmlformats.org/drawingml/2006/main"/>
          </p:cNvGraphicFramePr>
          <p:nvPr/>
        </p:nvGraphicFramePr>
        <p:xfrm>
          <a:off x="278295" y="1470990"/>
          <a:ext cx="5313793" cy="265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03470570" name="Диаграмма 1303470569"/>
          <p:cNvGraphicFramePr>
            <a:graphicFrameLocks xmlns:a="http://schemas.openxmlformats.org/drawingml/2006/main"/>
          </p:cNvGraphicFramePr>
          <p:nvPr/>
        </p:nvGraphicFramePr>
        <p:xfrm>
          <a:off x="7157298" y="3615648"/>
          <a:ext cx="5656185" cy="3389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Выноска 1 3"/>
          <p:cNvSpPr/>
          <p:nvPr/>
        </p:nvSpPr>
        <p:spPr bwMode="auto">
          <a:xfrm>
            <a:off x="3349487" y="857486"/>
            <a:ext cx="2242604" cy="722834"/>
          </a:xfrm>
          <a:prstGeom prst="borderCallout1">
            <a:avLst>
              <a:gd name="adj1" fmla="val 54501"/>
              <a:gd name="adj2" fmla="val -1685"/>
              <a:gd name="adj3" fmla="val 112500"/>
              <a:gd name="adj4" fmla="val -38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Показатели трудоустройства за 2020-2024 годы</a:t>
            </a:r>
            <a:endParaRPr/>
          </a:p>
        </p:txBody>
      </p:sp>
      <p:sp>
        <p:nvSpPr>
          <p:cNvPr id="9" name="Выноска 1 8"/>
          <p:cNvSpPr/>
          <p:nvPr/>
        </p:nvSpPr>
        <p:spPr bwMode="auto">
          <a:xfrm>
            <a:off x="10062542" y="3048000"/>
            <a:ext cx="2436915" cy="711200"/>
          </a:xfrm>
          <a:prstGeom prst="borderCallout1">
            <a:avLst>
              <a:gd name="adj1" fmla="val 54501"/>
              <a:gd name="adj2" fmla="val -1685"/>
              <a:gd name="adj3" fmla="val 126250"/>
              <a:gd name="adj4" fmla="val -260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Показатели безработицы за </a:t>
            </a:r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2020-2024 </a:t>
            </a:r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годы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8361850" y="218465"/>
            <a:ext cx="393659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250" b="1" i="1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/>
                <a:ea typeface="Cambria"/>
                <a:cs typeface="DIN Pro Bold"/>
              </a:rPr>
              <a:t>Уровень доходов населения</a:t>
            </a:r>
            <a:endParaRPr lang="ru-RU" sz="2250" i="1">
              <a:ln w="9525">
                <a:noFill/>
                <a:prstDash val="solid"/>
              </a:ln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368961" y="1220002"/>
            <a:ext cx="4160715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- среднемесячная заработная плата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30284" y="989055"/>
            <a:ext cx="3799359" cy="7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b="1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124 837 рублей</a:t>
            </a:r>
            <a:endParaRPr sz="4400" b="1" i="1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2926704" y="2890614"/>
            <a:ext cx="3296601" cy="7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33 615 рублей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60080" y="805869"/>
            <a:ext cx="4273163" cy="2218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680" y="2260243"/>
            <a:ext cx="2723505" cy="1899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TextBox 70"/>
          <p:cNvSpPr txBox="1"/>
          <p:nvPr/>
        </p:nvSpPr>
        <p:spPr bwMode="auto">
          <a:xfrm>
            <a:off x="546518" y="4184570"/>
            <a:ext cx="382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42 279 человек</a:t>
            </a:r>
            <a:endParaRPr lang="ru-RU" sz="4400">
              <a:latin typeface="Times New Roman"/>
              <a:cs typeface="Times New Roman"/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630287" y="1866334"/>
            <a:ext cx="747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Среднемесячная заработная плата имеет стабильную тенденцию к росту</a:t>
            </a:r>
            <a:endParaRPr/>
          </a:p>
        </p:txBody>
      </p:sp>
      <p:sp>
        <p:nvSpPr>
          <p:cNvPr id="74" name="TextBox 73"/>
          <p:cNvSpPr txBox="1"/>
          <p:nvPr/>
        </p:nvSpPr>
        <p:spPr bwMode="auto">
          <a:xfrm>
            <a:off x="6223305" y="3074943"/>
            <a:ext cx="659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- средний размер пенсии одного пенсионера в городе по данным Пенсионного фонда РФ по автономному округу</a:t>
            </a:r>
            <a:endParaRPr lang="ru-RU" sz="1600" b="1" i="1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093200" y="4184570"/>
            <a:ext cx="3440043" cy="1888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" name="TextBox 77"/>
          <p:cNvSpPr txBox="1"/>
          <p:nvPr/>
        </p:nvSpPr>
        <p:spPr bwMode="auto">
          <a:xfrm>
            <a:off x="4368960" y="4433414"/>
            <a:ext cx="548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i="1">
                <a:latin typeface="Times New Roman"/>
                <a:cs typeface="Times New Roman"/>
              </a:rPr>
              <a:t>- численность экономически активного населения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3680" y="4954011"/>
            <a:ext cx="3581594" cy="1893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" name="TextBox 78"/>
          <p:cNvSpPr txBox="1"/>
          <p:nvPr/>
        </p:nvSpPr>
        <p:spPr bwMode="auto">
          <a:xfrm>
            <a:off x="3831210" y="5666436"/>
            <a:ext cx="8552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z="4400" i="1">
                <a:latin typeface="Times New Roman"/>
                <a:cs typeface="Times New Roman"/>
              </a:rPr>
              <a:t>0,08%</a:t>
            </a:r>
            <a:r>
              <a:rPr lang="ru-RU" i="1">
                <a:latin typeface="Times New Roman"/>
                <a:cs typeface="Times New Roman"/>
              </a:rPr>
              <a:t>- </a:t>
            </a:r>
            <a:r>
              <a:rPr lang="ru-RU" i="1">
                <a:latin typeface="Times New Roman"/>
                <a:cs typeface="Times New Roman"/>
              </a:rPr>
              <a:t>уровень безработицы, </a:t>
            </a:r>
            <a:r>
              <a:rPr lang="ru-RU" i="1">
                <a:latin typeface="Times New Roman"/>
                <a:cs typeface="Times New Roman"/>
              </a:rPr>
              <a:t>что </a:t>
            </a:r>
            <a:r>
              <a:rPr lang="ru-RU" i="1">
                <a:latin typeface="Times New Roman"/>
                <a:cs typeface="Times New Roman"/>
              </a:rPr>
              <a:t>в </a:t>
            </a:r>
            <a:r>
              <a:rPr lang="ru-RU" i="1">
                <a:latin typeface="Times New Roman"/>
                <a:cs typeface="Times New Roman"/>
              </a:rPr>
              <a:t>на 0,02 % ниже</a:t>
            </a:r>
            <a:r>
              <a:rPr lang="ru-RU" i="1">
                <a:latin typeface="Times New Roman"/>
                <a:cs typeface="Times New Roman"/>
              </a:rPr>
              <a:t>, чем на </a:t>
            </a:r>
            <a:r>
              <a:rPr lang="ru-RU" i="1">
                <a:latin typeface="Times New Roman"/>
                <a:cs typeface="Times New Roman"/>
              </a:rPr>
              <a:t>01.01.2024</a:t>
            </a:r>
            <a:endParaRPr lang="ru-RU" i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9271884" y="230469"/>
            <a:ext cx="2781587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50" b="1" i="1" u="none" strike="noStrike" cap="none" spc="0">
                <a:ln w="9525">
                  <a:noFill/>
                  <a:prstDash val="solid"/>
                </a:ln>
                <a:solidFill>
                  <a:prstClr val="white"/>
                </a:solidFill>
                <a:latin typeface="Cambria"/>
                <a:ea typeface="Cambria"/>
                <a:cs typeface="DIN Pro Bold"/>
              </a:rPr>
              <a:t>Инвестиции</a:t>
            </a:r>
            <a:endParaRPr lang="ru-RU" sz="2250" b="0" i="1" u="none" strike="noStrike" cap="none" spc="0">
              <a:ln w="9525">
                <a:noFill/>
                <a:prstDash val="solid"/>
              </a:ln>
              <a:solidFill>
                <a:prstClr val="white"/>
              </a:solidFill>
              <a:latin typeface="Cambria"/>
              <a:ea typeface="Cambri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770966" y="899962"/>
            <a:ext cx="1142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i="1">
                <a:solidFill>
                  <a:srgbClr val="5B9BD5">
                    <a:lumMod val="50000"/>
                  </a:srgbClr>
                </a:solidFill>
                <a:latin typeface="DIN Pro Bold"/>
                <a:ea typeface="Times New Roman"/>
                <a:cs typeface="DIN Pro Bold"/>
              </a:rPr>
              <a:t>В </a:t>
            </a:r>
            <a:r>
              <a:rPr lang="ru-RU" sz="2400" b="1" i="1">
                <a:solidFill>
                  <a:srgbClr val="5B9BD5">
                    <a:lumMod val="50000"/>
                  </a:srgbClr>
                </a:solidFill>
                <a:latin typeface="DIN Pro Bold"/>
                <a:ea typeface="Times New Roman"/>
                <a:cs typeface="DIN Pro Bold"/>
              </a:rPr>
              <a:t>2024 </a:t>
            </a:r>
            <a:r>
              <a:rPr lang="ru-RU" sz="2400" b="1" i="1">
                <a:solidFill>
                  <a:srgbClr val="5B9BD5">
                    <a:lumMod val="50000"/>
                  </a:srgbClr>
                </a:solidFill>
                <a:latin typeface="DIN Pro Bold"/>
                <a:ea typeface="Times New Roman"/>
                <a:cs typeface="DIN Pro Bold"/>
              </a:rPr>
              <a:t>году реализовывались муниципальные проекты:</a:t>
            </a:r>
            <a:endParaRPr lang="ru-RU" sz="2400" b="1" i="1" u="none" strike="noStrike" cap="none" spc="0">
              <a:ln>
                <a:noFill/>
              </a:ln>
              <a:solidFill>
                <a:srgbClr val="5B9BD5">
                  <a:lumMod val="50000"/>
                </a:srgbClr>
              </a:solidFill>
              <a:latin typeface="DIN Pro Bold"/>
              <a:ea typeface="Times New Roman"/>
              <a:cs typeface="DIN Pro Bold"/>
            </a:endParaRPr>
          </a:p>
        </p:txBody>
      </p:sp>
      <p:sp>
        <p:nvSpPr>
          <p:cNvPr id="13" name="Прямоугольная выноска 12"/>
          <p:cNvSpPr/>
          <p:nvPr/>
        </p:nvSpPr>
        <p:spPr bwMode="auto">
          <a:xfrm>
            <a:off x="1390817" y="4815162"/>
            <a:ext cx="1950720" cy="1343991"/>
          </a:xfrm>
          <a:prstGeom prst="wedgeRectCallout">
            <a:avLst>
              <a:gd name="adj1" fmla="val 116974"/>
              <a:gd name="adj2" fmla="val 429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Times New Roman"/>
                <a:cs typeface="Times New Roman"/>
              </a:rPr>
              <a:t>Городская площадь в         </a:t>
            </a:r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Times New Roman"/>
                <a:cs typeface="Times New Roman"/>
              </a:rPr>
              <a:t>пгт</a:t>
            </a:r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Times New Roman"/>
                <a:cs typeface="Times New Roman"/>
              </a:rPr>
              <a:t> Высокий </a:t>
            </a:r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Times New Roman"/>
                <a:cs typeface="Times New Roman"/>
              </a:rPr>
              <a:t>(заключительный этап)</a:t>
            </a:r>
            <a:endParaRPr lang="ru-RU" b="1" i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latin typeface="Times New Roman"/>
              <a:cs typeface="Times New Roman"/>
            </a:endParaRP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5267302" y="1900465"/>
            <a:ext cx="2176669" cy="1266000"/>
          </a:xfrm>
          <a:prstGeom prst="wedgeRectCallout">
            <a:avLst>
              <a:gd name="adj1" fmla="val -82020"/>
              <a:gd name="adj2" fmla="val 89193"/>
            </a:avLst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Times New Roman"/>
                <a:cs typeface="Times New Roman"/>
              </a:rPr>
              <a:t>Строительство и реконструкция сетей электроснабжения</a:t>
            </a:r>
            <a:endParaRPr/>
          </a:p>
        </p:txBody>
      </p:sp>
      <p:sp>
        <p:nvSpPr>
          <p:cNvPr id="15" name="Прямоугольная выноска 14"/>
          <p:cNvSpPr/>
          <p:nvPr/>
        </p:nvSpPr>
        <p:spPr bwMode="auto">
          <a:xfrm>
            <a:off x="9757648" y="4815161"/>
            <a:ext cx="2176669" cy="1826948"/>
          </a:xfrm>
          <a:prstGeom prst="wedgeRectCallout">
            <a:avLst>
              <a:gd name="adj1" fmla="val -64212"/>
              <a:gd name="adj2" fmla="val -97657"/>
            </a:avLst>
          </a:prstGeom>
          <a:gradFill>
            <a:gsLst>
              <a:gs pos="45000">
                <a:schemeClr val="accent1">
                  <a:lumMod val="5000"/>
                  <a:lumOff val="95000"/>
                  <a:alpha val="19000"/>
                </a:schemeClr>
              </a:gs>
              <a:gs pos="72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prstDash val="sysDot"/>
          </a:ln>
          <a:effectLst>
            <a:outerShdw blurRad="165100" dist="50800" dir="5400000" algn="ctr" rotWithShape="0">
              <a:schemeClr val="tx2">
                <a:lumMod val="25000"/>
                <a:lumOff val="75000"/>
                <a:alpha val="85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ln/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Ремонт Автодорог </a:t>
            </a:r>
            <a:r>
              <a:rPr lang="ru-RU" b="1" i="1">
                <a:ln/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по </a:t>
            </a:r>
            <a:r>
              <a:rPr lang="ru-RU" b="1" i="1">
                <a:ln/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улицам Свободы, 1А</a:t>
            </a:r>
            <a:r>
              <a:rPr lang="ru-RU" b="1" i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 в городе </a:t>
            </a:r>
            <a:r>
              <a:rPr lang="ru-RU" b="1" i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Мегионе</a:t>
            </a:r>
            <a:r>
              <a:rPr lang="ru-RU" b="1" i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и улицах Мира, Озерная в </a:t>
            </a:r>
            <a:r>
              <a:rPr lang="ru-RU" b="1" i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пгт</a:t>
            </a:r>
            <a:r>
              <a:rPr lang="ru-RU" b="1" i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Высокий </a:t>
            </a:r>
            <a:r>
              <a:rPr lang="ru-RU" b="1" i="1">
                <a:ln/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endParaRPr b="1" i="1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30640" y="1754949"/>
            <a:ext cx="3539459" cy="238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484" y="1754949"/>
            <a:ext cx="3585385" cy="238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12765" y="4406709"/>
            <a:ext cx="3490349" cy="238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Arial"/>
        <a:cs typeface="Arial"/>
      </a:majorFont>
      <a:minorFont>
        <a:latin typeface="Calibri Light"/>
        <a:ea typeface="Arial"/>
        <a:cs typeface="Arial"/>
      </a:minorFont>
    </a:fontScheme>
    <a:fmtScheme name="Метрополия">
      <a:fillStyleLst>
        <a:solidFill>
          <a:schemeClr val="phClr"/>
        </a:solidFill>
        <a:gradFill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0</TotalTime>
  <Words>0</Words>
  <Application>Р7-Офис/2024.3.2.551</Application>
  <DocSecurity>0</DocSecurity>
  <PresentationFormat>Произвольный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Изюмов Михаил Константинович</dc:creator>
  <cp:keywords/>
  <dc:description/>
  <dc:identifier/>
  <dc:language/>
  <cp:lastModifiedBy/>
  <cp:revision>1123</cp:revision>
  <dcterms:created xsi:type="dcterms:W3CDTF">2018-01-20T09:55:57Z</dcterms:created>
  <dcterms:modified xsi:type="dcterms:W3CDTF">2025-04-09T09:36:00Z</dcterms:modified>
  <cp:category/>
  <cp:contentStatus/>
  <cp:version/>
</cp:coreProperties>
</file>