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3"/>
  </p:notesMasterIdLst>
  <p:handoutMasterIdLst>
    <p:handoutMasterId r:id="rId4"/>
  </p:handoutMasterIdLst>
  <p:sldIdLst>
    <p:sldId id="493" r:id="rId2"/>
  </p:sldIdLst>
  <p:sldSz cx="13442950" cy="7561263"/>
  <p:notesSz cx="9942513" cy="6761163"/>
  <p:defaultTextStyle>
    <a:defPPr>
      <a:defRPr lang="ru-RU"/>
    </a:defPPr>
    <a:lvl1pPr marL="0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15385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30746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46122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61503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576873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092255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07640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23009" algn="l" defTabSz="103074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F0FFFD1-53B5-482B-A11A-B4019E7BBE75}">
          <p14:sldIdLst>
            <p14:sldId id="49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382" userDrawn="1">
          <p15:clr>
            <a:srgbClr val="A4A3A4"/>
          </p15:clr>
        </p15:guide>
        <p15:guide id="2" orient="horz" pos="1116" userDrawn="1">
          <p15:clr>
            <a:srgbClr val="A4A3A4"/>
          </p15:clr>
        </p15:guide>
        <p15:guide id="3" orient="horz" pos="348" userDrawn="1">
          <p15:clr>
            <a:srgbClr val="A4A3A4"/>
          </p15:clr>
        </p15:guide>
        <p15:guide id="4" orient="horz" pos="4470" userDrawn="1">
          <p15:clr>
            <a:srgbClr val="A4A3A4"/>
          </p15:clr>
        </p15:guide>
        <p15:guide id="5" pos="4234" userDrawn="1">
          <p15:clr>
            <a:srgbClr val="A4A3A4"/>
          </p15:clr>
        </p15:guide>
        <p15:guide id="6" pos="1041" userDrawn="1">
          <p15:clr>
            <a:srgbClr val="A4A3A4"/>
          </p15:clr>
        </p15:guide>
        <p15:guide id="7" pos="2293" userDrawn="1">
          <p15:clr>
            <a:srgbClr val="A4A3A4"/>
          </p15:clr>
        </p15:guide>
        <p15:guide id="8" pos="7557" userDrawn="1">
          <p15:clr>
            <a:srgbClr val="A4A3A4"/>
          </p15:clr>
        </p15:guide>
        <p15:guide id="9" pos="8117" userDrawn="1">
          <p15:clr>
            <a:srgbClr val="A4A3A4"/>
          </p15:clr>
        </p15:guide>
        <p15:guide id="10" pos="762" userDrawn="1">
          <p15:clr>
            <a:srgbClr val="A4A3A4"/>
          </p15:clr>
        </p15:guide>
        <p15:guide id="11" orient="horz" pos="2381" userDrawn="1">
          <p15:clr>
            <a:srgbClr val="A4A3A4"/>
          </p15:clr>
        </p15:guide>
        <p15:guide id="12" orient="horz" pos="657" userDrawn="1">
          <p15:clr>
            <a:srgbClr val="A4A3A4"/>
          </p15:clr>
        </p15:guide>
        <p15:guide id="13" orient="horz" pos="4422" userDrawn="1">
          <p15:clr>
            <a:srgbClr val="A4A3A4"/>
          </p15:clr>
        </p15:guide>
        <p15:guide id="14" pos="2296" userDrawn="1">
          <p15:clr>
            <a:srgbClr val="A4A3A4"/>
          </p15:clr>
        </p15:guide>
        <p15:guide id="15" pos="7541" userDrawn="1">
          <p15:clr>
            <a:srgbClr val="A4A3A4"/>
          </p15:clr>
        </p15:guide>
        <p15:guide id="16" pos="8111" userDrawn="1">
          <p15:clr>
            <a:srgbClr val="A4A3A4"/>
          </p15:clr>
        </p15:guide>
        <p15:guide id="17" pos="756" userDrawn="1">
          <p15:clr>
            <a:srgbClr val="A4A3A4"/>
          </p15:clr>
        </p15:guide>
        <p15:guide id="18" orient="horz" pos="975" userDrawn="1">
          <p15:clr>
            <a:srgbClr val="A4A3A4"/>
          </p15:clr>
        </p15:guide>
        <p15:guide id="19" orient="horz" pos="340" userDrawn="1">
          <p15:clr>
            <a:srgbClr val="A4A3A4"/>
          </p15:clr>
        </p15:guide>
        <p15:guide id="20" orient="horz" pos="4468" userDrawn="1">
          <p15:clr>
            <a:srgbClr val="A4A3A4"/>
          </p15:clr>
        </p15:guide>
        <p15:guide id="21" pos="4634" userDrawn="1">
          <p15:clr>
            <a:srgbClr val="A4A3A4"/>
          </p15:clr>
        </p15:guide>
        <p15:guide id="22" pos="7656" userDrawn="1">
          <p15:clr>
            <a:srgbClr val="A4A3A4"/>
          </p15:clr>
        </p15:guide>
        <p15:guide id="23" pos="75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2F527D"/>
    <a:srgbClr val="0066CC"/>
    <a:srgbClr val="FFFF99"/>
    <a:srgbClr val="FFFF66"/>
    <a:srgbClr val="FABF8E"/>
    <a:srgbClr val="F68E38"/>
    <a:srgbClr val="6699CC"/>
    <a:srgbClr val="576E8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0" autoAdjust="0"/>
    <p:restoredTop sz="99023" autoAdjust="0"/>
  </p:normalViewPr>
  <p:slideViewPr>
    <p:cSldViewPr showGuides="1">
      <p:cViewPr varScale="1">
        <p:scale>
          <a:sx n="101" d="100"/>
          <a:sy n="101" d="100"/>
        </p:scale>
        <p:origin x="-408" y="-102"/>
      </p:cViewPr>
      <p:guideLst>
        <p:guide orient="horz" pos="2382"/>
        <p:guide orient="horz" pos="1116"/>
        <p:guide orient="horz" pos="348"/>
        <p:guide orient="horz" pos="4470"/>
        <p:guide orient="horz" pos="2381"/>
        <p:guide orient="horz" pos="657"/>
        <p:guide orient="horz" pos="4422"/>
        <p:guide orient="horz" pos="975"/>
        <p:guide orient="horz" pos="340"/>
        <p:guide orient="horz" pos="4468"/>
        <p:guide pos="4234"/>
        <p:guide pos="1041"/>
        <p:guide pos="2293"/>
        <p:guide pos="7557"/>
        <p:guide pos="8117"/>
        <p:guide pos="762"/>
        <p:guide pos="2296"/>
        <p:guide pos="7541"/>
        <p:guide pos="8111"/>
        <p:guide pos="756"/>
        <p:guide pos="4634"/>
        <p:guide pos="7656"/>
        <p:guide pos="7540"/>
      </p:guideLst>
    </p:cSldViewPr>
  </p:slideViewPr>
  <p:outlineViewPr>
    <p:cViewPr>
      <p:scale>
        <a:sx n="33" d="100"/>
        <a:sy n="33" d="100"/>
      </p:scale>
      <p:origin x="0" y="1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4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506" cy="3383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685" y="0"/>
            <a:ext cx="4309506" cy="3383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94605-FDEF-487D-A588-EAEF19645AC4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21700"/>
            <a:ext cx="4309506" cy="3383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685" y="6421700"/>
            <a:ext cx="4309506" cy="3383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40303-4761-48E6-BE81-F4C1A7F71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11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9"/>
            <a:ext cx="4308423" cy="338058"/>
          </a:xfrm>
          <a:prstGeom prst="rect">
            <a:avLst/>
          </a:prstGeom>
        </p:spPr>
        <p:txBody>
          <a:bodyPr vert="horz" lIns="91545" tIns="45773" rIns="91545" bIns="4577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802" y="9"/>
            <a:ext cx="4308423" cy="338058"/>
          </a:xfrm>
          <a:prstGeom prst="rect">
            <a:avLst/>
          </a:prstGeom>
        </p:spPr>
        <p:txBody>
          <a:bodyPr vert="horz" lIns="91545" tIns="45773" rIns="91545" bIns="45773" rtlCol="0"/>
          <a:lstStyle>
            <a:lvl1pPr algn="r">
              <a:defRPr sz="1200"/>
            </a:lvl1pPr>
          </a:lstStyle>
          <a:p>
            <a:fld id="{54B2CB9A-35A0-44DF-9563-3B4294FF58F5}" type="datetimeFigureOut">
              <a:rPr lang="ru-RU" smtClean="0"/>
              <a:pPr/>
              <a:t>20.06.2024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16213" y="508000"/>
            <a:ext cx="4510087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5" tIns="45773" rIns="91545" bIns="4577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4" y="3211563"/>
            <a:ext cx="7954010" cy="3042523"/>
          </a:xfrm>
          <a:prstGeom prst="rect">
            <a:avLst/>
          </a:prstGeom>
        </p:spPr>
        <p:txBody>
          <a:bodyPr vert="horz" lIns="91545" tIns="45773" rIns="91545" bIns="4577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6421941"/>
            <a:ext cx="4308423" cy="338058"/>
          </a:xfrm>
          <a:prstGeom prst="rect">
            <a:avLst/>
          </a:prstGeom>
        </p:spPr>
        <p:txBody>
          <a:bodyPr vert="horz" lIns="91545" tIns="45773" rIns="91545" bIns="4577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802" y="6421941"/>
            <a:ext cx="4308423" cy="338058"/>
          </a:xfrm>
          <a:prstGeom prst="rect">
            <a:avLst/>
          </a:prstGeom>
        </p:spPr>
        <p:txBody>
          <a:bodyPr vert="horz" lIns="91545" tIns="45773" rIns="91545" bIns="45773" rtlCol="0" anchor="b"/>
          <a:lstStyle>
            <a:lvl1pPr algn="r">
              <a:defRPr sz="1200"/>
            </a:lvl1pPr>
          </a:lstStyle>
          <a:p>
            <a:fld id="{67CAF5B9-CC1E-4A3E-B04F-728BB30B0B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25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385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0746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6122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1503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6873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2255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07640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3009" algn="l" defTabSz="103074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716213" y="508000"/>
            <a:ext cx="4510087" cy="2536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3711" indent="-286044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4171" indent="-22883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1840" indent="-22883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9506" indent="-22883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7175" indent="-228835" defTabSz="104246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4843" indent="-228835" defTabSz="104246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32512" indent="-228835" defTabSz="104246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90180" indent="-228835" defTabSz="104246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1042468" eaLnBrk="1" fontAlgn="base" hangingPunct="1">
              <a:spcBef>
                <a:spcPct val="0"/>
              </a:spcBef>
              <a:spcAft>
                <a:spcPct val="0"/>
              </a:spcAft>
            </a:pPr>
            <a:fld id="{6D8468D7-8F8A-451D-AD5C-6143CF953C14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defTabSz="1042468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z="1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44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263459"/>
            <a:ext cx="13442950" cy="3297804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3442950" cy="426345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924296"/>
            <a:ext cx="13442950" cy="25204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764295"/>
            <a:ext cx="13442950" cy="562894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683" y="5570666"/>
            <a:ext cx="8287188" cy="972577"/>
          </a:xfrm>
        </p:spPr>
        <p:txBody>
          <a:bodyPr>
            <a:normAutofit/>
          </a:bodyPr>
          <a:lstStyle>
            <a:lvl1pPr marL="0" indent="0" algn="l">
              <a:buNone/>
              <a:defRPr sz="2900">
                <a:solidFill>
                  <a:schemeClr val="tx2"/>
                </a:solidFill>
              </a:defRPr>
            </a:lvl1pPr>
            <a:lvl2pPr marL="600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0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00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00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Thursday, June 20,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958" y="3453495"/>
            <a:ext cx="10548763" cy="1977050"/>
          </a:xfrm>
          <a:effectLst/>
        </p:spPr>
        <p:txBody>
          <a:bodyPr>
            <a:noAutofit/>
          </a:bodyPr>
          <a:lstStyle>
            <a:lvl1pPr marL="840105" indent="-600075" algn="l">
              <a:defRPr sz="7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5" name="Picture 2" descr="Z:\Projects\Текущие\Проектная\FNS_2012\_БРЭНДБУК\out\PPT\3_1_present-01.jp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996" y="1583"/>
            <a:ext cx="13440954" cy="755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00615" y="806534"/>
            <a:ext cx="9410065" cy="3831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96184" y="415128"/>
            <a:ext cx="3024664" cy="577551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6908" y="806534"/>
            <a:ext cx="7099723" cy="53966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421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262" y="2120"/>
            <a:ext cx="13440955" cy="75586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09598" y="1771664"/>
            <a:ext cx="10762430" cy="5324476"/>
          </a:xfrm>
        </p:spPr>
        <p:txBody>
          <a:bodyPr/>
          <a:lstStyle>
            <a:lvl1pPr marL="451581" indent="0">
              <a:buFontTx/>
              <a:buNone/>
              <a:defRPr b="1">
                <a:latin typeface="+mj-lt"/>
              </a:defRPr>
            </a:lvl1pPr>
            <a:lvl2pPr marL="447674" indent="3990">
              <a:defRPr>
                <a:latin typeface="+mj-lt"/>
              </a:defRPr>
            </a:lvl2pPr>
            <a:lvl3pPr marL="780957" indent="-323422">
              <a:tabLst/>
              <a:defRPr>
                <a:latin typeface="+mj-lt"/>
              </a:defRPr>
            </a:lvl3pPr>
            <a:lvl4pPr marL="0" indent="447674">
              <a:lnSpc>
                <a:spcPts val="2260"/>
              </a:lnSpc>
              <a:spcBef>
                <a:spcPts val="503"/>
              </a:spcBef>
              <a:defRPr>
                <a:latin typeface="+mj-lt"/>
              </a:defRPr>
            </a:lvl4pPr>
            <a:lvl5pPr>
              <a:lnSpc>
                <a:spcPts val="2260"/>
              </a:lnSpc>
              <a:spcBef>
                <a:spcPts val="503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712988" y="5652845"/>
            <a:ext cx="1357847" cy="415498"/>
          </a:xfrm>
          <a:prstGeom prst="rect">
            <a:avLst/>
          </a:prstGeom>
          <a:noFill/>
        </p:spPr>
        <p:txBody>
          <a:bodyPr wrap="square" lIns="113589" tIns="56792" rIns="113589" bIns="56792" rtlCol="0">
            <a:noAutofit/>
          </a:bodyPr>
          <a:lstStyle/>
          <a:p>
            <a:endParaRPr lang="ru-RU" sz="2600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1209389" y="552513"/>
            <a:ext cx="10786691" cy="1219199"/>
          </a:xfrm>
        </p:spPr>
        <p:txBody>
          <a:bodyPr/>
          <a:lstStyle>
            <a:lvl1pPr marL="0" marR="0" indent="0" defTabSz="1295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6800"/>
            </a:lvl1pPr>
          </a:lstStyle>
          <a:p>
            <a:pPr marL="0" marR="0" lvl="0" indent="0" defTabSz="1295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65" y="523"/>
            <a:ext cx="13440955" cy="75586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09598" y="1771664"/>
            <a:ext cx="10762430" cy="5324476"/>
          </a:xfrm>
        </p:spPr>
        <p:txBody>
          <a:bodyPr/>
          <a:lstStyle>
            <a:lvl1pPr marL="451581" indent="0">
              <a:buFontTx/>
              <a:buNone/>
              <a:defRPr b="1">
                <a:latin typeface="+mj-lt"/>
              </a:defRPr>
            </a:lvl1pPr>
            <a:lvl2pPr marL="451581" indent="0">
              <a:defRPr>
                <a:latin typeface="+mj-lt"/>
              </a:defRPr>
            </a:lvl2pPr>
            <a:lvl3pPr marL="780957" indent="-323422">
              <a:defRPr>
                <a:latin typeface="+mj-lt"/>
              </a:defRPr>
            </a:lvl3pPr>
            <a:lvl4pPr marL="0" indent="447674">
              <a:defRPr>
                <a:latin typeface="+mj-lt"/>
              </a:defRPr>
            </a:lvl4pPr>
            <a:lvl5pPr marL="1782788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208347" y="552513"/>
            <a:ext cx="10787734" cy="1219199"/>
          </a:xfrm>
        </p:spPr>
        <p:txBody>
          <a:bodyPr/>
          <a:lstStyle>
            <a:lvl1pPr marL="0" marR="0" indent="0" defTabSz="1295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6800"/>
            </a:lvl1pPr>
          </a:lstStyle>
          <a:p>
            <a:pPr marL="0" marR="0" lvl="0" indent="0" defTabSz="1295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Thursday, June 20,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680369" y="806535"/>
            <a:ext cx="9410065" cy="3831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262" y="2120"/>
            <a:ext cx="13440955" cy="755863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 userDrawn="1"/>
        </p:nvSpPr>
        <p:spPr>
          <a:xfrm>
            <a:off x="8712988" y="5652845"/>
            <a:ext cx="1357847" cy="415498"/>
          </a:xfrm>
          <a:prstGeom prst="rect">
            <a:avLst/>
          </a:prstGeom>
          <a:noFill/>
        </p:spPr>
        <p:txBody>
          <a:bodyPr wrap="square" lIns="113589" tIns="56792" rIns="113589" bIns="56792" rtlCol="0">
            <a:noAutofit/>
          </a:bodyPr>
          <a:lstStyle/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63459"/>
            <a:ext cx="13442950" cy="3297804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3442950" cy="426345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924296"/>
            <a:ext cx="13442950" cy="25204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4295"/>
            <a:ext cx="13442950" cy="562894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9079" y="2395445"/>
            <a:ext cx="8771828" cy="2671851"/>
          </a:xfrm>
          <a:effectLst/>
        </p:spPr>
        <p:txBody>
          <a:bodyPr anchor="b"/>
          <a:lstStyle>
            <a:lvl1pPr algn="r">
              <a:defRPr sz="6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3265" y="5079995"/>
            <a:ext cx="8777455" cy="921133"/>
          </a:xfrm>
        </p:spPr>
        <p:txBody>
          <a:bodyPr anchor="t"/>
          <a:lstStyle>
            <a:lvl1pPr marL="0" indent="0" algn="r">
              <a:buNone/>
              <a:defRPr sz="2600">
                <a:solidFill>
                  <a:schemeClr val="tx2"/>
                </a:solidFill>
              </a:defRPr>
            </a:lvl1pPr>
            <a:lvl2pPr marL="60007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0015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002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00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003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005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00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Thursday, June 20,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65" y="13"/>
            <a:ext cx="13440955" cy="755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Thursday, June 20,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680367" y="806534"/>
            <a:ext cx="4920120" cy="3831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829018" y="806535"/>
            <a:ext cx="4920120" cy="3831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0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262" y="2120"/>
            <a:ext cx="13440955" cy="755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0369" y="806535"/>
            <a:ext cx="4920120" cy="70536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2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600075" indent="0">
              <a:buNone/>
              <a:defRPr sz="2600" b="1"/>
            </a:lvl2pPr>
            <a:lvl3pPr marL="1200150" indent="0">
              <a:buNone/>
              <a:defRPr sz="2400" b="1"/>
            </a:lvl3pPr>
            <a:lvl4pPr marL="1800225" indent="0">
              <a:buNone/>
              <a:defRPr sz="2100" b="1"/>
            </a:lvl4pPr>
            <a:lvl5pPr marL="2400300" indent="0">
              <a:buNone/>
              <a:defRPr sz="2100" b="1"/>
            </a:lvl5pPr>
            <a:lvl6pPr marL="3000375" indent="0">
              <a:buNone/>
              <a:defRPr sz="2100" b="1"/>
            </a:lvl6pPr>
            <a:lvl7pPr marL="3600450" indent="0">
              <a:buNone/>
              <a:defRPr sz="2100" b="1"/>
            </a:lvl7pPr>
            <a:lvl8pPr marL="4200525" indent="0">
              <a:buNone/>
              <a:defRPr sz="2100" b="1"/>
            </a:lvl8pPr>
            <a:lvl9pPr marL="4800600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00138" y="1543926"/>
            <a:ext cx="4920120" cy="302450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32179" y="806535"/>
            <a:ext cx="4920120" cy="70536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2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600075" indent="0">
              <a:buNone/>
              <a:defRPr sz="2600" b="1"/>
            </a:lvl2pPr>
            <a:lvl3pPr marL="1200150" indent="0">
              <a:buNone/>
              <a:defRPr sz="2400" b="1"/>
            </a:lvl3pPr>
            <a:lvl4pPr marL="1800225" indent="0">
              <a:buNone/>
              <a:defRPr sz="2100" b="1"/>
            </a:lvl4pPr>
            <a:lvl5pPr marL="2400300" indent="0">
              <a:buNone/>
              <a:defRPr sz="2100" b="1"/>
            </a:lvl5pPr>
            <a:lvl6pPr marL="3000375" indent="0">
              <a:buNone/>
              <a:defRPr sz="2100" b="1"/>
            </a:lvl6pPr>
            <a:lvl7pPr marL="3600450" indent="0">
              <a:buNone/>
              <a:defRPr sz="2100" b="1"/>
            </a:lvl7pPr>
            <a:lvl8pPr marL="4200525" indent="0">
              <a:buNone/>
              <a:defRPr sz="2100" b="1"/>
            </a:lvl8pPr>
            <a:lvl9pPr marL="4800600" indent="0">
              <a:buNone/>
              <a:defRPr sz="2100" b="1"/>
            </a:lvl9pPr>
          </a:lstStyle>
          <a:p>
            <a:pPr marL="0" lvl="0" indent="0" algn="ctr" defTabSz="1200150" rtl="0" eaLnBrk="1" latinLnBrk="0" hangingPunct="1">
              <a:spcBef>
                <a:spcPct val="20000"/>
              </a:spcBef>
              <a:spcAft>
                <a:spcPts val="394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832" y="1542498"/>
            <a:ext cx="4920120" cy="302450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262" y="2120"/>
            <a:ext cx="13440955" cy="755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587" y="2436407"/>
            <a:ext cx="5345550" cy="1387547"/>
          </a:xfrm>
          <a:effectLst/>
        </p:spPr>
        <p:txBody>
          <a:bodyPr anchor="b">
            <a:noAutofit/>
          </a:bodyPr>
          <a:lstStyle>
            <a:lvl1pPr marL="300038" indent="-300038" algn="l">
              <a:defRPr sz="37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3106" y="806535"/>
            <a:ext cx="5905673" cy="5396667"/>
          </a:xfrm>
        </p:spPr>
        <p:txBody>
          <a:bodyPr anchor="ctr"/>
          <a:lstStyle>
            <a:lvl1pPr>
              <a:defRPr sz="29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18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1524" y="3856489"/>
            <a:ext cx="4981801" cy="2358918"/>
          </a:xfrm>
        </p:spPr>
        <p:txBody>
          <a:bodyPr/>
          <a:lstStyle>
            <a:lvl1pPr marL="0" indent="0">
              <a:buNone/>
              <a:defRPr sz="1800"/>
            </a:lvl1pPr>
            <a:lvl2pPr marL="600075" indent="0">
              <a:buNone/>
              <a:defRPr sz="1600"/>
            </a:lvl2pPr>
            <a:lvl3pPr marL="1200150" indent="0">
              <a:buNone/>
              <a:defRPr sz="1300"/>
            </a:lvl3pPr>
            <a:lvl4pPr marL="1800225" indent="0">
              <a:buNone/>
              <a:defRPr sz="1200"/>
            </a:lvl4pPr>
            <a:lvl5pPr marL="2400300" indent="0">
              <a:buNone/>
              <a:defRPr sz="1200"/>
            </a:lvl5pPr>
            <a:lvl6pPr marL="3000375" indent="0">
              <a:buNone/>
              <a:defRPr sz="1200"/>
            </a:lvl6pPr>
            <a:lvl7pPr marL="3600450" indent="0">
              <a:buNone/>
              <a:defRPr sz="1200"/>
            </a:lvl7pPr>
            <a:lvl8pPr marL="4200525" indent="0">
              <a:buNone/>
              <a:defRPr sz="1200"/>
            </a:lvl8pPr>
            <a:lvl9pPr marL="48006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263459"/>
            <a:ext cx="13442950" cy="3297804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3442950" cy="426345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924296"/>
            <a:ext cx="13442950" cy="25204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764295"/>
            <a:ext cx="13442950" cy="562894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79129" y="1260211"/>
            <a:ext cx="6049328" cy="3448551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600"/>
            </a:lvl1pPr>
            <a:lvl2pPr marL="600075" indent="0">
              <a:buNone/>
              <a:defRPr sz="3700"/>
            </a:lvl2pPr>
            <a:lvl3pPr marL="1200150" indent="0">
              <a:buNone/>
              <a:defRPr sz="3200"/>
            </a:lvl3pPr>
            <a:lvl4pPr marL="1800225" indent="0">
              <a:buNone/>
              <a:defRPr sz="2600"/>
            </a:lvl4pPr>
            <a:lvl5pPr marL="2400300" indent="0">
              <a:buNone/>
              <a:defRPr sz="2600"/>
            </a:lvl5pPr>
            <a:lvl6pPr marL="3000375" indent="0">
              <a:buNone/>
              <a:defRPr sz="2600"/>
            </a:lvl6pPr>
            <a:lvl7pPr marL="3600450" indent="0">
              <a:buNone/>
              <a:defRPr sz="2600"/>
            </a:lvl7pPr>
            <a:lvl8pPr marL="4200525" indent="0">
              <a:buNone/>
              <a:defRPr sz="2600"/>
            </a:lvl8pPr>
            <a:lvl9pPr marL="4800600" indent="0">
              <a:buNone/>
              <a:defRPr sz="2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616" y="1114108"/>
            <a:ext cx="5430861" cy="2384830"/>
          </a:xfrm>
        </p:spPr>
        <p:txBody>
          <a:bodyPr anchor="b"/>
          <a:lstStyle>
            <a:lvl1pPr marL="240030" indent="-240030">
              <a:buFont typeface="Georgia" pitchFamily="18" charset="0"/>
              <a:buChar char="*"/>
              <a:defRPr sz="2100"/>
            </a:lvl1pPr>
            <a:lvl2pPr marL="600075" indent="0">
              <a:buNone/>
              <a:defRPr sz="1600"/>
            </a:lvl2pPr>
            <a:lvl3pPr marL="1200150" indent="0">
              <a:buNone/>
              <a:defRPr sz="1300"/>
            </a:lvl3pPr>
            <a:lvl4pPr marL="1800225" indent="0">
              <a:buNone/>
              <a:defRPr sz="1200"/>
            </a:lvl4pPr>
            <a:lvl5pPr marL="2400300" indent="0">
              <a:buNone/>
              <a:defRPr sz="1200"/>
            </a:lvl5pPr>
            <a:lvl6pPr marL="3000375" indent="0">
              <a:buNone/>
              <a:defRPr sz="1200"/>
            </a:lvl6pPr>
            <a:lvl7pPr marL="3600450" indent="0">
              <a:buNone/>
              <a:defRPr sz="1200"/>
            </a:lvl7pPr>
            <a:lvl8pPr marL="4200525" indent="0">
              <a:buNone/>
              <a:defRPr sz="1200"/>
            </a:lvl8pPr>
            <a:lvl9pPr marL="48006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185" y="4922231"/>
            <a:ext cx="9384687" cy="1260211"/>
          </a:xfrm>
        </p:spPr>
        <p:txBody>
          <a:bodyPr anchor="b">
            <a:noAutofit/>
          </a:bodyPr>
          <a:lstStyle>
            <a:lvl1pPr algn="l">
              <a:defRPr sz="6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28940"/>
            <a:ext cx="13442950" cy="1932323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3442950" cy="562894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154730"/>
            <a:ext cx="13442950" cy="25204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4295"/>
            <a:ext cx="13442950" cy="562894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15" tIns="60008" rIns="120015" bIns="60008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6384" y="4820518"/>
            <a:ext cx="9574296" cy="1260211"/>
          </a:xfrm>
          <a:prstGeom prst="rect">
            <a:avLst/>
          </a:prstGeom>
          <a:effectLst/>
        </p:spPr>
        <p:txBody>
          <a:bodyPr vert="horz" lIns="120015" tIns="60008" rIns="120015" bIns="60008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0369" y="807351"/>
            <a:ext cx="9410065" cy="3831040"/>
          </a:xfrm>
          <a:prstGeom prst="rect">
            <a:avLst/>
          </a:prstGeom>
        </p:spPr>
        <p:txBody>
          <a:bodyPr vert="horz" lIns="120015" tIns="60008" rIns="120015" bIns="60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73991" y="6805137"/>
            <a:ext cx="3696811" cy="402567"/>
          </a:xfrm>
          <a:prstGeom prst="rect">
            <a:avLst/>
          </a:prstGeom>
        </p:spPr>
        <p:txBody>
          <a:bodyPr vert="horz" lIns="120015" tIns="60008" rIns="120015" bIns="60008" rtlCol="0" anchor="ctr"/>
          <a:lstStyle>
            <a:lvl1pPr algn="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2147" y="6805137"/>
            <a:ext cx="4929083" cy="402567"/>
          </a:xfrm>
          <a:prstGeom prst="rect">
            <a:avLst/>
          </a:prstGeom>
        </p:spPr>
        <p:txBody>
          <a:bodyPr vert="horz" lIns="120015" tIns="60008" rIns="120015" bIns="60008" rtlCol="0" anchor="ctr"/>
          <a:lstStyle>
            <a:lvl1pPr algn="l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1229" y="6805137"/>
            <a:ext cx="2688590" cy="402567"/>
          </a:xfrm>
          <a:prstGeom prst="rect">
            <a:avLst/>
          </a:prstGeom>
        </p:spPr>
        <p:txBody>
          <a:bodyPr vert="horz" lIns="120015" tIns="60008" rIns="120015" bIns="60008" rtlCol="0" anchor="ctr"/>
          <a:lstStyle>
            <a:lvl1pPr algn="ctr">
              <a:defRPr sz="16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50" r:id="rId13"/>
    <p:sldLayoutId id="2147483661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marL="420053" indent="-420053" algn="r" defTabSz="120015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60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0038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20090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80135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440180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824228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84273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580323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000375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96425" indent="-240030" algn="l" defTabSz="1200150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075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00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0375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450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0525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0600" algn="l" defTabSz="12001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36423" y="144905"/>
            <a:ext cx="11521280" cy="789409"/>
          </a:xfrm>
          <a:prstGeom prst="rect">
            <a:avLst/>
          </a:prstGeom>
          <a:noFill/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sz="1800" dirty="0" smtClean="0"/>
              <a:t>МЕЖРАЙОННАЯ </a:t>
            </a:r>
            <a:r>
              <a:rPr lang="ru-RU" sz="1800" dirty="0"/>
              <a:t>ИФНС РОССИИ № </a:t>
            </a:r>
            <a:r>
              <a:rPr lang="ru-RU" sz="1800" dirty="0" smtClean="0"/>
              <a:t>11 </a:t>
            </a:r>
            <a:r>
              <a:rPr lang="ru-RU" sz="1800" dirty="0"/>
              <a:t>ПО ХАНТЫ-МАНСИЙСКОМУ АВТОНОМНОМУ ОКРУГУ – </a:t>
            </a:r>
            <a:r>
              <a:rPr lang="ru-RU" sz="1800" dirty="0" smtClean="0"/>
              <a:t>ЮГРЕ</a:t>
            </a:r>
            <a:endParaRPr lang="ru-RU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1536899" y="3708623"/>
            <a:ext cx="2304256" cy="674326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endParaRPr lang="ru-RU" sz="16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944" y="3347865"/>
            <a:ext cx="3600400" cy="601215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Декларация ПО УСН (КНД 1152017);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9831" y="829230"/>
            <a:ext cx="1145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43056">
              <a:spcBef>
                <a:spcPct val="0"/>
              </a:spcBef>
            </a:pPr>
            <a:r>
              <a:rPr lang="ru-RU" sz="2400" b="1" spc="-15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НАПРАВЛЯЙТЕ НАЛОГОВУЮ (БУХГАЛТЕРСКУЮ) ОТЧЕТНОСТЬ </a:t>
            </a:r>
          </a:p>
          <a:p>
            <a:pPr lvl="0" algn="ctr" defTabSz="1043056">
              <a:spcBef>
                <a:spcPct val="0"/>
              </a:spcBef>
            </a:pPr>
            <a:r>
              <a:rPr lang="ru-RU" sz="2400" b="1" spc="-15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ЧЕРЕЗ ИНТЕРНЕТ- СЕРВИС «ЛИЧНЫЙ КАБИНЕТ НАЛОГОПЛАТЕЛЬЩИКА ИНДИВИДУАЛЬНОГО ПРЕДПРИНИМАТЕЛЯ»!</a:t>
            </a:r>
            <a:endParaRPr lang="ru-RU" sz="2400" b="1" spc="-15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03410" y="2707985"/>
            <a:ext cx="514997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8485" y="2240660"/>
            <a:ext cx="4384925" cy="1102148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1. </a:t>
            </a:r>
            <a:r>
              <a:rPr lang="ru-RU" sz="1600" b="1" dirty="0" smtClean="0">
                <a:solidFill>
                  <a:srgbClr val="005AA9"/>
                </a:solidFill>
                <a:latin typeface="Roboto Condensed" charset="0"/>
                <a:ea typeface="Roboto Condensed" charset="0"/>
                <a:cs typeface="+mj-cs"/>
              </a:rPr>
              <a:t>Сформируй декларацию в программе «Налогоплательщик ЮЛ» 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Roboto Condensed" charset="0"/>
              <a:ea typeface="Roboto Condensed" charset="0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77596" y="2274313"/>
            <a:ext cx="3807838" cy="1080120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2. Подпиши квалифицированной электронной подписью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9008679" y="2707985"/>
            <a:ext cx="456264" cy="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589063" y="2274313"/>
            <a:ext cx="3600400" cy="1091134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3. Отправь файл в формате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XML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 через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+mj-cs"/>
              </a:rPr>
              <a:t> ЛК ИП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Roboto Condensed" charset="0"/>
              <a:ea typeface="Roboto Condensed" charset="0"/>
              <a:cs typeface="+mj-cs"/>
            </a:endParaRPr>
          </a:p>
        </p:txBody>
      </p:sp>
      <p:pic>
        <p:nvPicPr>
          <p:cNvPr id="1026" name="Изображение 10" descr="Описание: FNS_vizitka_for_rukovodstv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83" y="162007"/>
            <a:ext cx="1127183" cy="1170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35409" y="3946561"/>
            <a:ext cx="3720576" cy="601215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Единая (упрощенная)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 налоговая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 Декларация (КНД 1151085);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2035" y="4463960"/>
            <a:ext cx="3707323" cy="643508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Персонифицированные сведения о физических лицах (КНД 1151162);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54315" y="3461603"/>
            <a:ext cx="3281737" cy="672764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Можно получить в любом удостоверяющем центре фнс России.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058797" y="3372241"/>
            <a:ext cx="2673094" cy="672764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ОТСЛЕЖИВАЙТЕ СТАТУС </a:t>
            </a:r>
          </a:p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ПРОВЕРКИ ДЕКЛАРАЦИИ;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059794" y="4045005"/>
            <a:ext cx="2782361" cy="672764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ПОЛУЧАЙТЕ И СКАЧИВАЙТЕ ЭЛЕКТРОННЫЕ ДОКУМЕНТЫ В ЛЮБОЕ ВРЕМЯ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.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2035" y="5086390"/>
            <a:ext cx="3852383" cy="643508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И Другая налоговая отчетность (перечень постоянно дополняется)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+mj-cs"/>
              </a:rPr>
              <a:t>.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1028" name="Picture 4" descr="E:\программные обеспечения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867" y="5848444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электронная подпись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978" y="4240354"/>
            <a:ext cx="1378449" cy="137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лк ип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6011" y="861395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3714177" y="6012406"/>
            <a:ext cx="6193422" cy="1244666"/>
          </a:xfrm>
          <a:prstGeom prst="rect">
            <a:avLst/>
          </a:prstGeom>
        </p:spPr>
        <p:txBody>
          <a:bodyPr vert="horz" lIns="104671" tIns="52339" rIns="104671" bIns="52339" rtlCol="0" anchor="ctr">
            <a:noAutofit/>
          </a:bodyPr>
          <a:lstStyle>
            <a:lvl1pPr marR="0" indent="0" defTabSz="914239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tabLst/>
              <a:defRPr sz="2540" b="1" i="0" cap="all">
                <a:solidFill>
                  <a:srgbClr val="005AA9"/>
                </a:solidFill>
                <a:latin typeface="+mj-lt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cs typeface="+mj-cs"/>
              </a:rPr>
              <a:t>Чтобы знать новое о налогах из первоисточника, </a:t>
            </a:r>
          </a:p>
          <a:p>
            <a:pPr algn="ctr"/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cs typeface="+mj-cs"/>
              </a:rPr>
              <a:t>а также владеть полезной информацией, подписывайтесь на наше сообщество </a:t>
            </a:r>
            <a:r>
              <a:rPr lang="ru-RU" sz="1800" dirty="0" err="1" smtClean="0">
                <a:solidFill>
                  <a:srgbClr val="C00000"/>
                </a:solidFill>
                <a:latin typeface="Calibri" panose="020F0502020204030204" pitchFamily="34" charset="0"/>
                <a:cs typeface="+mj-cs"/>
              </a:rPr>
              <a:t>вконтакте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cs typeface="+mj-cs"/>
              </a:rPr>
              <a:t>: </a:t>
            </a:r>
          </a:p>
        </p:txBody>
      </p:sp>
      <p:pic>
        <p:nvPicPr>
          <p:cNvPr id="1032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3" y="3508288"/>
            <a:ext cx="339986" cy="3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3" y="4547776"/>
            <a:ext cx="339986" cy="3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3" y="4026849"/>
            <a:ext cx="339986" cy="3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3" y="5075287"/>
            <a:ext cx="339986" cy="3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52" y="3479657"/>
            <a:ext cx="339986" cy="3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660" y="3528486"/>
            <a:ext cx="365410" cy="3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E:\галочка синяя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660" y="4059608"/>
            <a:ext cx="361493" cy="36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image-18-03-24-09-22-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417" y="5211518"/>
            <a:ext cx="1729734" cy="172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88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31444</TotalTime>
  <Words>133</Words>
  <Application>Microsoft Office PowerPoint</Application>
  <PresentationFormat>Произвольный</PresentationFormat>
  <Paragraphs>17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Капитанова Анастасия Юрьевна</cp:lastModifiedBy>
  <cp:revision>1282</cp:revision>
  <cp:lastPrinted>2024-03-15T07:45:40Z</cp:lastPrinted>
  <dcterms:created xsi:type="dcterms:W3CDTF">2013-04-18T07:19:29Z</dcterms:created>
  <dcterms:modified xsi:type="dcterms:W3CDTF">2024-06-20T06:44:03Z</dcterms:modified>
</cp:coreProperties>
</file>