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20"/>
  </p:notesMasterIdLst>
  <p:handoutMasterIdLst>
    <p:handoutMasterId r:id="rId21"/>
  </p:handoutMasterIdLst>
  <p:sldIdLst>
    <p:sldId id="312" r:id="rId2"/>
    <p:sldId id="286" r:id="rId3"/>
    <p:sldId id="288" r:id="rId4"/>
    <p:sldId id="287" r:id="rId5"/>
    <p:sldId id="290" r:id="rId6"/>
    <p:sldId id="321" r:id="rId7"/>
    <p:sldId id="300" r:id="rId8"/>
    <p:sldId id="313" r:id="rId9"/>
    <p:sldId id="320" r:id="rId10"/>
    <p:sldId id="315" r:id="rId11"/>
    <p:sldId id="304" r:id="rId12"/>
    <p:sldId id="317" r:id="rId13"/>
    <p:sldId id="318" r:id="rId14"/>
    <p:sldId id="293" r:id="rId15"/>
    <p:sldId id="296" r:id="rId16"/>
    <p:sldId id="297" r:id="rId17"/>
    <p:sldId id="298" r:id="rId18"/>
    <p:sldId id="311" r:id="rId19"/>
  </p:sldIdLst>
  <p:sldSz cx="12960350" cy="7380288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A23BC1F-8E34-4514-BBCD-AF1BD0D1D49D}">
          <p14:sldIdLst>
            <p14:sldId id="312"/>
            <p14:sldId id="286"/>
            <p14:sldId id="288"/>
            <p14:sldId id="287"/>
            <p14:sldId id="290"/>
            <p14:sldId id="321"/>
            <p14:sldId id="300"/>
            <p14:sldId id="313"/>
            <p14:sldId id="320"/>
            <p14:sldId id="315"/>
            <p14:sldId id="304"/>
            <p14:sldId id="317"/>
            <p14:sldId id="318"/>
            <p14:sldId id="293"/>
            <p14:sldId id="296"/>
            <p14:sldId id="297"/>
            <p14:sldId id="298"/>
            <p14:sldId id="311"/>
          </p14:sldIdLst>
        </p14:section>
        <p14:section name="Раздел без заголовка" id="{3DBACE3E-0801-48AB-9E56-F84223846AE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324" userDrawn="1">
          <p15:clr>
            <a:srgbClr val="A4A3A4"/>
          </p15:clr>
        </p15:guide>
        <p15:guide id="2" pos="40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64D2D2"/>
    <a:srgbClr val="60D5C5"/>
    <a:srgbClr val="FFFDFE"/>
    <a:srgbClr val="33CCCC"/>
    <a:srgbClr val="FF9900"/>
    <a:srgbClr val="2691DA"/>
    <a:srgbClr val="51DF9B"/>
    <a:srgbClr val="5B9BD5"/>
    <a:srgbClr val="C3E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6395" autoAdjust="0"/>
  </p:normalViewPr>
  <p:slideViewPr>
    <p:cSldViewPr snapToGrid="0">
      <p:cViewPr varScale="1">
        <p:scale>
          <a:sx n="107" d="100"/>
          <a:sy n="107" d="100"/>
        </p:scale>
        <p:origin x="486" y="114"/>
      </p:cViewPr>
      <p:guideLst>
        <p:guide orient="horz" pos="2324"/>
        <p:guide pos="40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i="1" dirty="0" smtClean="0"/>
              <a:t>Естественное движение населения</a:t>
            </a:r>
            <a:r>
              <a:rPr lang="ru-RU" sz="1600" i="1" baseline="0" dirty="0" smtClean="0"/>
              <a:t> </a:t>
            </a:r>
            <a:endParaRPr lang="ru-RU" sz="1600" i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606</c:v>
                </c:pt>
                <c:pt idx="1">
                  <c:v>520</c:v>
                </c:pt>
                <c:pt idx="2">
                  <c:v>491</c:v>
                </c:pt>
                <c:pt idx="3">
                  <c:v>474</c:v>
                </c:pt>
                <c:pt idx="4">
                  <c:v>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98-4277-AB38-966E17C5DA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9.49530225528381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198-4277-AB38-966E17C5DA42}"/>
                </c:ext>
              </c:extLst>
            </c:dLbl>
            <c:dLbl>
              <c:idx val="2"/>
              <c:layout>
                <c:manualLayout>
                  <c:x val="0"/>
                  <c:y val="3.3233557893493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198-4277-AB38-966E17C5DA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356</c:v>
                </c:pt>
                <c:pt idx="1">
                  <c:v>493</c:v>
                </c:pt>
                <c:pt idx="2">
                  <c:v>493</c:v>
                </c:pt>
                <c:pt idx="3">
                  <c:v>395</c:v>
                </c:pt>
                <c:pt idx="4">
                  <c:v>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98-4277-AB38-966E17C5DA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7294128"/>
        <c:axId val="447291832"/>
      </c:barChart>
      <c:catAx>
        <c:axId val="447294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7291832"/>
        <c:crosses val="autoZero"/>
        <c:auto val="1"/>
        <c:lblAlgn val="ctr"/>
        <c:lblOffset val="100"/>
        <c:noMultiLvlLbl val="0"/>
      </c:catAx>
      <c:valAx>
        <c:axId val="447291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4729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i="1" dirty="0" smtClean="0"/>
              <a:t>Механическое движение населения</a:t>
            </a:r>
            <a:endParaRPr lang="ru-RU" sz="1600" i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прибыло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1416</c:v>
                </c:pt>
                <c:pt idx="1">
                  <c:v>1484</c:v>
                </c:pt>
                <c:pt idx="2">
                  <c:v>1552</c:v>
                </c:pt>
                <c:pt idx="3">
                  <c:v>1596</c:v>
                </c:pt>
                <c:pt idx="4">
                  <c:v>2145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D0-45D9-8933-008EE01410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убыло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2415</c:v>
                </c:pt>
                <c:pt idx="1">
                  <c:v>1954</c:v>
                </c:pt>
                <c:pt idx="2">
                  <c:v>1814</c:v>
                </c:pt>
                <c:pt idx="3">
                  <c:v>1833</c:v>
                </c:pt>
                <c:pt idx="4">
                  <c:v>1635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D0-45D9-8933-008EE01410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9243968"/>
        <c:axId val="439245280"/>
      </c:barChart>
      <c:catAx>
        <c:axId val="43924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9245280"/>
        <c:crosses val="autoZero"/>
        <c:auto val="1"/>
        <c:lblAlgn val="ctr"/>
        <c:lblOffset val="100"/>
        <c:noMultiLvlLbl val="0"/>
      </c:catAx>
      <c:valAx>
        <c:axId val="439245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3924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c:rich>
      </c:tx>
      <c:layout>
        <c:manualLayout>
          <c:xMode val="edge"/>
          <c:yMode val="edge"/>
          <c:x val="0.15270407222229934"/>
          <c:y val="1.622166314312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defRPr>
          </a:pPr>
          <a:endParaRPr lang="ru-RU"/>
        </a:p>
      </c:txPr>
    </c:title>
    <c:autoTitleDeleted val="0"/>
    <c:view3D>
      <c:rotX val="10"/>
      <c:rotY val="1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163743936735233E-2"/>
          <c:y val="7.0445837430471489E-2"/>
          <c:w val="0.92792686456063089"/>
          <c:h val="0.7175445380148675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занятого в экономике населения, тыс. человек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800000"/>
              </a:lightRig>
            </a:scene3d>
            <a:sp3d prstMaterial="dkEdge">
              <a:bevelT w="0" h="0" prst="angle"/>
              <a:contourClr>
                <a:schemeClr val="accent3">
                  <a:shade val="30000"/>
                  <a:satMod val="1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4056699190400536E-2"/>
                  <c:y val="-8.0167860136752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D2B-488B-AB46-2EB914E986C1}"/>
                </c:ext>
              </c:extLst>
            </c:dLbl>
            <c:dLbl>
              <c:idx val="1"/>
              <c:layout>
                <c:manualLayout>
                  <c:x val="1.1245359352320326E-2"/>
                  <c:y val="-8.0167860136752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2B-488B-AB46-2EB914E986C1}"/>
                </c:ext>
              </c:extLst>
            </c:dLbl>
            <c:dLbl>
              <c:idx val="3"/>
              <c:layout>
                <c:manualLayout>
                  <c:x val="1.9679378866560699E-2"/>
                  <c:y val="-8.0167860136752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F18-4B09-8BA9-BB5A4B3B1851}"/>
                </c:ext>
              </c:extLst>
            </c:dLbl>
            <c:dLbl>
              <c:idx val="4"/>
              <c:layout>
                <c:manualLayout>
                  <c:x val="1.6868039028480643E-2"/>
                  <c:y val="-8.0167860136752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CB8-4E1F-82DB-1CB052A2A4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effectLst>
                      <a:glow rad="88900">
                        <a:schemeClr val="bg1">
                          <a:alpha val="92000"/>
                        </a:schemeClr>
                      </a:glow>
                    </a:effectLst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32.5</c:v>
                </c:pt>
                <c:pt idx="1">
                  <c:v>31.87</c:v>
                </c:pt>
                <c:pt idx="2">
                  <c:v>31.678999999999998</c:v>
                </c:pt>
                <c:pt idx="3">
                  <c:v>33.200000000000003</c:v>
                </c:pt>
                <c:pt idx="4" formatCode="General">
                  <c:v>35.299999999999997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2B-488B-AB46-2EB914E986C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Доля занятого в экономике населения в общей численности экономически активного населения,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750515061808421E-2"/>
                  <c:y val="-8.0167860136752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D2B-488B-AB46-2EB914E986C1}"/>
                </c:ext>
              </c:extLst>
            </c:dLbl>
            <c:dLbl>
              <c:idx val="1"/>
              <c:layout>
                <c:manualLayout>
                  <c:x val="1.5997851870725194E-2"/>
                  <c:y val="-1.202517902051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D2B-488B-AB46-2EB914E986C1}"/>
                </c:ext>
              </c:extLst>
            </c:dLbl>
            <c:dLbl>
              <c:idx val="3"/>
              <c:layout>
                <c:manualLayout>
                  <c:x val="1.3530292408120655E-2"/>
                  <c:y val="-8.0167860136752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F18-4B09-8BA9-BB5A4B3B1851}"/>
                </c:ext>
              </c:extLst>
            </c:dLbl>
            <c:dLbl>
              <c:idx val="4"/>
              <c:layout>
                <c:manualLayout>
                  <c:x val="8.9998293273215371E-3"/>
                  <c:y val="-4.00839300683764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CB8-4E1F-82DB-1CB052A2A4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0</c:formatCode>
                <c:ptCount val="5"/>
                <c:pt idx="0">
                  <c:v>84.93</c:v>
                </c:pt>
                <c:pt idx="1">
                  <c:v>84.45</c:v>
                </c:pt>
                <c:pt idx="2">
                  <c:v>84.51</c:v>
                </c:pt>
                <c:pt idx="3">
                  <c:v>86</c:v>
                </c:pt>
                <c:pt idx="4" formatCode="General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D2B-488B-AB46-2EB914E98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7543760"/>
        <c:axId val="288263240"/>
        <c:axId val="287894640"/>
      </c:bar3DChart>
      <c:catAx>
        <c:axId val="287543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88263240"/>
        <c:crosses val="autoZero"/>
        <c:auto val="1"/>
        <c:lblAlgn val="ctr"/>
        <c:lblOffset val="100"/>
        <c:noMultiLvlLbl val="0"/>
      </c:catAx>
      <c:valAx>
        <c:axId val="288263240"/>
        <c:scaling>
          <c:orientation val="minMax"/>
          <c:max val="110"/>
        </c:scaling>
        <c:delete val="1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287543760"/>
        <c:crosses val="autoZero"/>
        <c:crossBetween val="between"/>
      </c:valAx>
      <c:serAx>
        <c:axId val="287894640"/>
        <c:scaling>
          <c:orientation val="minMax"/>
        </c:scaling>
        <c:delete val="1"/>
        <c:axPos val="b"/>
        <c:majorTickMark val="out"/>
        <c:minorTickMark val="none"/>
        <c:tickLblPos val="nextTo"/>
        <c:crossAx val="28826324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863433277121488E-4"/>
          <c:y val="0.77305673983237666"/>
          <c:w val="0.99726658076215668"/>
          <c:h val="0.224238640320461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11060080413338E-2"/>
          <c:y val="8.7620971954003229E-2"/>
          <c:w val="0.92792686456063089"/>
          <c:h val="0.578873933190783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Трудоустроено ЦЗН безработных граждан в рамках программы</c:v>
                </c:pt>
              </c:strCache>
            </c:strRef>
          </c:tx>
          <c:spPr>
            <a:solidFill>
              <a:srgbClr val="5DD1C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810614246402585E-2"/>
                  <c:y val="-6.511732441410522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ln w="3175"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glow rad="152400">
                          <a:schemeClr val="bg1">
                            <a:alpha val="69000"/>
                          </a:schemeClr>
                        </a:glow>
                      </a:effectLst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8.7637514424857593E-2"/>
                      <c:h val="8.88714147466738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880-455E-84F0-56161A48E59F}"/>
                </c:ext>
              </c:extLst>
            </c:dLbl>
            <c:dLbl>
              <c:idx val="1"/>
              <c:layout>
                <c:manualLayout>
                  <c:x val="1.7119857174778767E-2"/>
                  <c:y val="-2.06130229514967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ln w="3175"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glow rad="152400">
                          <a:schemeClr val="bg1">
                            <a:alpha val="69000"/>
                          </a:schemeClr>
                        </a:glow>
                      </a:effectLst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0880-455E-84F0-56161A48E59F}"/>
                </c:ext>
              </c:extLst>
            </c:dLbl>
            <c:dLbl>
              <c:idx val="3"/>
              <c:layout>
                <c:manualLayout>
                  <c:x val="2.1978107121976901E-2"/>
                  <c:y val="-1.42620088855727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ln w="3175"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glow rad="152400">
                          <a:schemeClr val="bg1">
                            <a:alpha val="69000"/>
                          </a:schemeClr>
                        </a:glow>
                      </a:effectLst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62833151860818"/>
                      <c:h val="7.90704714435471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43-44CD-965C-ACA3681925F7}"/>
                </c:ext>
              </c:extLst>
            </c:dLbl>
            <c:dLbl>
              <c:idx val="4"/>
              <c:layout>
                <c:manualLayout>
                  <c:x val="2.1978107121976901E-2"/>
                  <c:y val="-1.42620088855727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ln w="3175"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glow rad="152400">
                          <a:schemeClr val="bg1">
                            <a:alpha val="69000"/>
                          </a:schemeClr>
                        </a:glow>
                      </a:effectLst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62833151860818"/>
                      <c:h val="7.90704714435471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0FA-4AE3-9A78-EF2895812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ln w="3175"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>
                      <a:glow rad="152400">
                        <a:schemeClr val="bg1">
                          <a:alpha val="69000"/>
                        </a:schemeClr>
                      </a:glow>
                    </a:effectLst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258</c:v>
                </c:pt>
                <c:pt idx="1">
                  <c:v>152</c:v>
                </c:pt>
                <c:pt idx="2">
                  <c:v>382</c:v>
                </c:pt>
                <c:pt idx="3">
                  <c:v>156</c:v>
                </c:pt>
                <c:pt idx="4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880-455E-84F0-56161A48E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8264024"/>
        <c:axId val="288264416"/>
        <c:axId val="0"/>
      </c:bar3DChart>
      <c:catAx>
        <c:axId val="288264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88264416"/>
        <c:crosses val="autoZero"/>
        <c:auto val="1"/>
        <c:lblAlgn val="ctr"/>
        <c:lblOffset val="100"/>
        <c:noMultiLvlLbl val="0"/>
      </c:catAx>
      <c:valAx>
        <c:axId val="288264416"/>
        <c:scaling>
          <c:orientation val="minMax"/>
          <c:max val="25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88264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1908842926759497E-2"/>
          <c:y val="0.83601590043710738"/>
          <c:w val="0.8381781758611313"/>
          <c:h val="9.69253020350340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927839740896394E-2"/>
          <c:y val="2.3664223215609837E-2"/>
          <c:w val="0.80584296069536554"/>
          <c:h val="0.66856772708237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безработицы, % от числа экономически активного населения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77000"/>
                    <a:tint val="97000"/>
                    <a:satMod val="100000"/>
                    <a:lumMod val="102000"/>
                  </a:schemeClr>
                </a:gs>
                <a:gs pos="50000">
                  <a:schemeClr val="accent4">
                    <a:tint val="77000"/>
                    <a:shade val="100000"/>
                    <a:satMod val="100000"/>
                    <a:lumMod val="100000"/>
                  </a:schemeClr>
                </a:gs>
                <a:gs pos="100000">
                  <a:schemeClr val="accent4">
                    <a:tint val="77000"/>
                    <a:shade val="80000"/>
                    <a:satMod val="100000"/>
                    <a:lumMod val="99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44450" cap="rnd" cmpd="sng" algn="ctr">
                <a:solidFill>
                  <a:schemeClr val="accent4">
                    <a:tint val="77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3D95-429D-97FF-74928B30D9A0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44450" cap="rnd" cmpd="sng" algn="ctr">
                <a:solidFill>
                  <a:schemeClr val="accent4">
                    <a:tint val="77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D95-429D-97FF-74928B30D9A0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44450" cap="rnd" cmpd="sng" algn="ctr">
                <a:solidFill>
                  <a:schemeClr val="accent4">
                    <a:tint val="77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3E66-4072-9030-9A2CCB76E459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44450" cap="rnd" cmpd="sng" algn="ctr">
                <a:solidFill>
                  <a:schemeClr val="accent4">
                    <a:tint val="77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9B-4797-B5F6-3C44DB57A7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0">
                  <c:v>0.14000000000000001</c:v>
                </c:pt>
                <c:pt idx="1">
                  <c:v>1.94</c:v>
                </c:pt>
                <c:pt idx="2">
                  <c:v>0.28000000000000003</c:v>
                </c:pt>
                <c:pt idx="3">
                  <c:v>0.19</c:v>
                </c:pt>
                <c:pt idx="4" formatCode="0.0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D95-429D-97FF-74928B30D9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53894704"/>
        <c:axId val="85389601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официально признанных безработными граждан, тыс.человек на конец года</c:v>
                </c:pt>
              </c:strCache>
            </c:strRef>
          </c:tx>
          <c:spPr>
            <a:ln w="66675" cap="rnd" cmpd="sng" algn="ctr">
              <a:solidFill>
                <a:schemeClr val="accent4">
                  <a:shade val="76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0.000</c:formatCode>
                <c:ptCount val="5"/>
                <c:pt idx="0">
                  <c:v>5.2999999999999999E-2</c:v>
                </c:pt>
                <c:pt idx="1">
                  <c:v>0.73399999999999999</c:v>
                </c:pt>
                <c:pt idx="2" formatCode="General">
                  <c:v>0.105</c:v>
                </c:pt>
                <c:pt idx="3" formatCode="General">
                  <c:v>0.06</c:v>
                </c:pt>
                <c:pt idx="4">
                  <c:v>3.5999999999999997E-2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D95-429D-97FF-74928B30D9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1165480"/>
        <c:axId val="491165152"/>
      </c:lineChart>
      <c:valAx>
        <c:axId val="491165152"/>
        <c:scaling>
          <c:orientation val="minMax"/>
        </c:scaling>
        <c:delete val="1"/>
        <c:axPos val="l"/>
        <c:numFmt formatCode="0.000" sourceLinked="1"/>
        <c:majorTickMark val="out"/>
        <c:minorTickMark val="none"/>
        <c:tickLblPos val="nextTo"/>
        <c:crossAx val="491165480"/>
        <c:crosses val="autoZero"/>
        <c:crossBetween val="between"/>
      </c:valAx>
      <c:catAx>
        <c:axId val="491165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1165152"/>
        <c:crosses val="autoZero"/>
        <c:auto val="1"/>
        <c:lblAlgn val="ctr"/>
        <c:lblOffset val="100"/>
        <c:noMultiLvlLbl val="0"/>
      </c:catAx>
      <c:valAx>
        <c:axId val="853896016"/>
        <c:scaling>
          <c:orientation val="minMax"/>
        </c:scaling>
        <c:delete val="1"/>
        <c:axPos val="r"/>
        <c:numFmt formatCode="0.00" sourceLinked="1"/>
        <c:majorTickMark val="out"/>
        <c:minorTickMark val="none"/>
        <c:tickLblPos val="nextTo"/>
        <c:crossAx val="853894704"/>
        <c:crosses val="max"/>
        <c:crossBetween val="between"/>
      </c:valAx>
      <c:catAx>
        <c:axId val="85389470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853896016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87881410738735388"/>
          <c:w val="0.8858561294545112"/>
          <c:h val="0.121185991822207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3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g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image" Target="../media/image39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g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image" Target="../media/image39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D593AB-F4BE-488F-84C6-854B070BF88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D13281-2912-40FF-B424-6DB2471738BD}">
      <dgm:prSet phldrT="[Текст]" custT="1"/>
      <dgm:spPr>
        <a:xfrm>
          <a:off x="0" y="14832"/>
          <a:ext cx="11086166" cy="1490660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DIN Pro Bold" panose="020B0804020101020102" pitchFamily="34" charset="0"/>
            </a:rPr>
            <a:t>Планируемый объем жилищного строительства в 2024 году составляет         </a:t>
          </a:r>
          <a:r>
            <a:rPr lang="ru-RU" sz="1800" b="1" kern="1200" dirty="0" smtClean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29,9</a:t>
          </a:r>
          <a:r>
            <a:rPr lang="ru-RU" sz="1800" b="1" kern="1200" dirty="0" smtClean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DIN Pro Bold" panose="020B0804020101020102" pitchFamily="34" charset="0"/>
            </a:rPr>
            <a:t> тыс. кв. м жилья</a:t>
          </a:r>
        </a:p>
      </dgm:t>
    </dgm:pt>
    <dgm:pt modelId="{D59E9543-5A45-4840-97FC-01FDDEC72721}" type="parTrans" cxnId="{6D808526-C003-4C53-9048-1F0447E26F66}">
      <dgm:prSet/>
      <dgm:spPr/>
      <dgm:t>
        <a:bodyPr/>
        <a:lstStyle/>
        <a:p>
          <a:endParaRPr lang="ru-RU"/>
        </a:p>
      </dgm:t>
    </dgm:pt>
    <dgm:pt modelId="{8EE4D05A-FC19-4378-BE55-4310A394F708}" type="sibTrans" cxnId="{6D808526-C003-4C53-9048-1F0447E26F66}">
      <dgm:prSet/>
      <dgm:spPr/>
      <dgm:t>
        <a:bodyPr/>
        <a:lstStyle/>
        <a:p>
          <a:endParaRPr lang="ru-RU"/>
        </a:p>
      </dgm:t>
    </dgm:pt>
    <dgm:pt modelId="{23052DEB-BDC4-48A8-B0CC-FAB30A4970F6}">
      <dgm:prSet/>
      <dgm:spPr>
        <a:xfrm>
          <a:off x="0" y="1601105"/>
          <a:ext cx="11086166" cy="10143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ru-RU" sz="1600" b="1" dirty="0" smtClean="0">
              <a:solidFill>
                <a:srgbClr val="FFC000"/>
              </a:solidFill>
              <a:latin typeface="DIN Pro Bold" panose="020B0804020101020102" pitchFamily="34" charset="0"/>
              <a:ea typeface="+mn-ea"/>
              <a:cs typeface="DIN Pro Bold" panose="020B0804020101020102" pitchFamily="34" charset="0"/>
            </a:rPr>
            <a:t> </a:t>
          </a:r>
          <a:r>
            <a:rPr lang="ru-RU" sz="1600" b="1" dirty="0" smtClean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Второй этап реализация проекта «Городская площадь в </a:t>
          </a:r>
          <a:r>
            <a:rPr lang="ru-RU" sz="1600" b="1" dirty="0" err="1" smtClean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пгт</a:t>
          </a:r>
          <a:r>
            <a:rPr lang="ru-RU" sz="1600" b="1" dirty="0" smtClean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Высокий»</a:t>
          </a:r>
          <a:endParaRPr lang="ru-RU" sz="1600" b="1" dirty="0">
            <a:solidFill>
              <a:srgbClr val="FFC000"/>
            </a:solidFill>
            <a:latin typeface="Cambria" panose="02040503050406030204" pitchFamily="18" charset="0"/>
            <a:ea typeface="Cambria" panose="02040503050406030204" pitchFamily="18" charset="0"/>
            <a:cs typeface="DIN Pro Bold" panose="020B0804020101020102" pitchFamily="34" charset="0"/>
          </a:endParaRPr>
        </a:p>
      </dgm:t>
    </dgm:pt>
    <dgm:pt modelId="{BCAA80E7-72D7-40B0-95C5-373F6109EFD3}" type="parTrans" cxnId="{14D80496-FCE5-41EE-9FFE-6058ADC219FB}">
      <dgm:prSet/>
      <dgm:spPr/>
      <dgm:t>
        <a:bodyPr/>
        <a:lstStyle/>
        <a:p>
          <a:endParaRPr lang="ru-RU"/>
        </a:p>
      </dgm:t>
    </dgm:pt>
    <dgm:pt modelId="{670A4C6D-D764-49BF-9681-6C9DB890A214}" type="sibTrans" cxnId="{14D80496-FCE5-41EE-9FFE-6058ADC219FB}">
      <dgm:prSet/>
      <dgm:spPr/>
      <dgm:t>
        <a:bodyPr/>
        <a:lstStyle/>
        <a:p>
          <a:endParaRPr lang="ru-RU"/>
        </a:p>
      </dgm:t>
    </dgm:pt>
    <dgm:pt modelId="{842EE4D6-C756-4D25-B3A4-2E7B53426C00}">
      <dgm:prSet custT="1"/>
      <dgm:spPr>
        <a:xfrm>
          <a:off x="0" y="2725949"/>
          <a:ext cx="11086166" cy="997576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r>
            <a:rPr lang="ru-RU" sz="1400" b="1" dirty="0" smtClean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Модернизация систем энергоснабжения (реконструкция и новое строительство) в рамках инвестиционной программы АО «ЮТЭК-региональные сети»</a:t>
          </a:r>
          <a:endParaRPr lang="ru-RU" sz="1400" b="1" dirty="0">
            <a:solidFill>
              <a:schemeClr val="accent4">
                <a:lumMod val="7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  <a:cs typeface="DIN Pro Bold" panose="020B0804020101020102" pitchFamily="34" charset="0"/>
          </a:endParaRPr>
        </a:p>
      </dgm:t>
    </dgm:pt>
    <dgm:pt modelId="{2EBAC759-E7FD-439D-A7EA-200BF5D5FE07}" type="parTrans" cxnId="{9E38FA0C-08F1-4F2B-95FB-1529B07AA624}">
      <dgm:prSet/>
      <dgm:spPr/>
      <dgm:t>
        <a:bodyPr/>
        <a:lstStyle/>
        <a:p>
          <a:endParaRPr lang="ru-RU"/>
        </a:p>
      </dgm:t>
    </dgm:pt>
    <dgm:pt modelId="{F227EE1C-CF50-4447-9F3D-0C577B07ACF5}" type="sibTrans" cxnId="{9E38FA0C-08F1-4F2B-95FB-1529B07AA624}">
      <dgm:prSet/>
      <dgm:spPr/>
      <dgm:t>
        <a:bodyPr/>
        <a:lstStyle/>
        <a:p>
          <a:endParaRPr lang="ru-RU"/>
        </a:p>
      </dgm:t>
    </dgm:pt>
    <dgm:pt modelId="{20421B0B-30CA-4998-99DA-93AEB8186923}">
      <dgm:prSet custT="1"/>
      <dgm:spPr>
        <a:noFill/>
      </dgm:spPr>
      <dgm:t>
        <a:bodyPr/>
        <a:lstStyle/>
        <a:p>
          <a:pPr algn="just"/>
          <a:r>
            <a:rPr lang="ru-RU" sz="1800" b="1" dirty="0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Капитальный ремонт здания корпуса №1 МАОУ «СОШ №4».</a:t>
          </a:r>
          <a:endParaRPr lang="ru-RU" sz="1800" b="1" dirty="0">
            <a:solidFill>
              <a:schemeClr val="accent4">
                <a:lumMod val="50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  <a:cs typeface="Calibri" panose="020F0502020204030204" pitchFamily="34" charset="0"/>
          </a:endParaRPr>
        </a:p>
      </dgm:t>
    </dgm:pt>
    <dgm:pt modelId="{69ACCA22-D7A1-4078-A37B-99BD50362210}" type="sibTrans" cxnId="{21D4B904-0651-4D5C-B60D-D770FFAB74EF}">
      <dgm:prSet/>
      <dgm:spPr/>
      <dgm:t>
        <a:bodyPr/>
        <a:lstStyle/>
        <a:p>
          <a:endParaRPr lang="ru-RU"/>
        </a:p>
      </dgm:t>
    </dgm:pt>
    <dgm:pt modelId="{1C78D6C6-74AC-4DD6-B070-2173ED332B09}" type="parTrans" cxnId="{21D4B904-0651-4D5C-B60D-D770FFAB74EF}">
      <dgm:prSet/>
      <dgm:spPr/>
      <dgm:t>
        <a:bodyPr/>
        <a:lstStyle/>
        <a:p>
          <a:endParaRPr lang="ru-RU"/>
        </a:p>
      </dgm:t>
    </dgm:pt>
    <dgm:pt modelId="{81D40F79-4826-4047-818A-EC807CC050BB}">
      <dgm:prSet custT="1"/>
      <dgm:spPr>
        <a:noFill/>
      </dgm:spPr>
      <dgm:t>
        <a:bodyPr/>
        <a:lstStyle/>
        <a:p>
          <a:pPr algn="ctr"/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Ремонт участков автомобильных дорог местного значения в </a:t>
          </a:r>
          <a:r>
            <a:rPr lang="ru-RU" sz="1400" b="1" dirty="0" err="1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пгт</a:t>
          </a:r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Высокий (по улицам Озерная, Мира) и городе </a:t>
          </a:r>
          <a:r>
            <a:rPr lang="ru-RU" sz="1400" b="1" dirty="0" err="1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Мегионе</a:t>
          </a:r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(по улице Свободы (от ул. Губкина до ул. Ленина)), внутриквартальных проездов и площадок 3 и 11 микрорайонов города Мегиона (улица Кузьмина, 2 и Заречная, 16/2 и 16/3)</a:t>
          </a:r>
          <a:endParaRPr lang="ru-RU" sz="1400" b="1" dirty="0">
            <a:solidFill>
              <a:schemeClr val="accent4">
                <a:lumMod val="50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43D2FA6A-D7DF-43D4-9225-6FB43F0312EA}" type="sibTrans" cxnId="{A005CD0F-37A1-4107-B69C-03AE8C027487}">
      <dgm:prSet/>
      <dgm:spPr/>
      <dgm:t>
        <a:bodyPr/>
        <a:lstStyle/>
        <a:p>
          <a:endParaRPr lang="ru-RU"/>
        </a:p>
      </dgm:t>
    </dgm:pt>
    <dgm:pt modelId="{A7338BB6-5727-4A5C-BB1A-F777D0B73ED9}" type="parTrans" cxnId="{A005CD0F-37A1-4107-B69C-03AE8C027487}">
      <dgm:prSet/>
      <dgm:spPr/>
      <dgm:t>
        <a:bodyPr/>
        <a:lstStyle/>
        <a:p>
          <a:endParaRPr lang="ru-RU"/>
        </a:p>
      </dgm:t>
    </dgm:pt>
    <dgm:pt modelId="{E14ADF08-DAD1-49EA-BF65-D28BE222F0C2}">
      <dgm:prSet/>
      <dgm:spPr>
        <a:xfrm>
          <a:off x="0" y="1601105"/>
          <a:ext cx="11086166" cy="10143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ru-RU" b="1" dirty="0" smtClean="0">
              <a:solidFill>
                <a:srgbClr val="FFC000"/>
              </a:solidFill>
              <a:latin typeface="DIN Pro Bold" panose="020B0804020101020102" pitchFamily="34" charset="0"/>
              <a:ea typeface="+mn-ea"/>
              <a:cs typeface="DIN Pro Bold" panose="020B0804020101020102" pitchFamily="34" charset="0"/>
            </a:rPr>
            <a:t> </a:t>
          </a:r>
          <a:r>
            <a:rPr lang="ru-RU" b="1" dirty="0" smtClean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  <a:cs typeface="DIN Pro Bold" panose="020B0804020101020102" pitchFamily="34" charset="0"/>
            </a:rPr>
            <a:t>Создание и развитие промышленного парка на территории города Мегиона</a:t>
          </a:r>
          <a:endParaRPr lang="ru-RU" b="1" dirty="0">
            <a:solidFill>
              <a:srgbClr val="FFC000"/>
            </a:solidFill>
            <a:latin typeface="Cambria Math" panose="02040503050406030204" pitchFamily="18" charset="0"/>
            <a:ea typeface="Cambria Math" panose="02040503050406030204" pitchFamily="18" charset="0"/>
            <a:cs typeface="DIN Pro Bold" panose="020B0804020101020102" pitchFamily="34" charset="0"/>
          </a:endParaRPr>
        </a:p>
      </dgm:t>
    </dgm:pt>
    <dgm:pt modelId="{009092FE-2C05-441D-B8A0-4FB0B1916676}" type="parTrans" cxnId="{77797891-BFD6-4360-8046-C5717E23B779}">
      <dgm:prSet/>
      <dgm:spPr/>
      <dgm:t>
        <a:bodyPr/>
        <a:lstStyle/>
        <a:p>
          <a:endParaRPr lang="ru-RU"/>
        </a:p>
      </dgm:t>
    </dgm:pt>
    <dgm:pt modelId="{95F5884A-F62E-49EF-A674-DC66E5037CD4}" type="sibTrans" cxnId="{77797891-BFD6-4360-8046-C5717E23B779}">
      <dgm:prSet/>
      <dgm:spPr/>
      <dgm:t>
        <a:bodyPr/>
        <a:lstStyle/>
        <a:p>
          <a:endParaRPr lang="ru-RU"/>
        </a:p>
      </dgm:t>
    </dgm:pt>
    <dgm:pt modelId="{E434C2AE-DDA6-498C-B02E-27AA83703004}" type="pres">
      <dgm:prSet presAssocID="{9FD593AB-F4BE-488F-84C6-854B070BF8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D86A0B-61E4-4B50-9FC8-B47FB5AF48C7}" type="pres">
      <dgm:prSet presAssocID="{45D13281-2912-40FF-B424-6DB2471738BD}" presName="compNode" presStyleCnt="0"/>
      <dgm:spPr/>
    </dgm:pt>
    <dgm:pt modelId="{4D6BAC88-1572-4406-B013-B8E94C368DEA}" type="pres">
      <dgm:prSet presAssocID="{45D13281-2912-40FF-B424-6DB2471738BD}" presName="pictRect" presStyleLbl="node1" presStyleIdx="0" presStyleCnt="6" custLinFactNeighborX="28259" custLinFactNeighborY="58528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29B491FC-37CB-4934-953C-1300D58FC43F}" type="pres">
      <dgm:prSet presAssocID="{45D13281-2912-40FF-B424-6DB2471738BD}" presName="textRect" presStyleLbl="revTx" presStyleIdx="0" presStyleCnt="6" custLinFactNeighborX="-62823" custLinFactNeighborY="-5448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5D8ECB6-7864-4EA9-8BFE-26D123E443D0}" type="pres">
      <dgm:prSet presAssocID="{8EE4D05A-FC19-4378-BE55-4310A394F70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89CD817-C92B-43FC-AC61-D16B9F961D7C}" type="pres">
      <dgm:prSet presAssocID="{23052DEB-BDC4-48A8-B0CC-FAB30A4970F6}" presName="compNode" presStyleCnt="0"/>
      <dgm:spPr/>
    </dgm:pt>
    <dgm:pt modelId="{BBEE80A3-D0D0-4E67-8328-EB82DE9259ED}" type="pres">
      <dgm:prSet presAssocID="{23052DEB-BDC4-48A8-B0CC-FAB30A4970F6}" presName="pictRect" presStyleLbl="node1" presStyleIdx="1" presStyleCnt="6" custLinFactNeighborX="25626" custLinFactNeighborY="1048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A8E7D5DF-DB1E-4911-AB3B-CBD978D3A96B}" type="pres">
      <dgm:prSet presAssocID="{23052DEB-BDC4-48A8-B0CC-FAB30A4970F6}" presName="textRect" presStyleLbl="revTx" presStyleIdx="1" presStyleCnt="6" custLinFactY="-52741" custLinFactNeighborX="-70021" custLinFactNeighborY="-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537089D-280E-4D4D-B6D9-7ACD346EB390}" type="pres">
      <dgm:prSet presAssocID="{670A4C6D-D764-49BF-9681-6C9DB890A21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6F8186B-4461-421F-93E3-F2D06AAED61F}" type="pres">
      <dgm:prSet presAssocID="{842EE4D6-C756-4D25-B3A4-2E7B53426C00}" presName="compNode" presStyleCnt="0"/>
      <dgm:spPr/>
    </dgm:pt>
    <dgm:pt modelId="{127FAD8A-5BD1-4787-A61D-960C463E1383}" type="pres">
      <dgm:prSet presAssocID="{842EE4D6-C756-4D25-B3A4-2E7B53426C00}" presName="pictRect" presStyleLbl="node1" presStyleIdx="2" presStyleCnt="6" custLinFactNeighborX="13061" custLinFactNeighborY="48718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23EDF082-A4E9-48C7-AA67-6985132F4BFC}" type="pres">
      <dgm:prSet presAssocID="{842EE4D6-C756-4D25-B3A4-2E7B53426C00}" presName="textRect" presStyleLbl="revTx" presStyleIdx="2" presStyleCnt="6" custLinFactY="-72198" custLinFactNeighborX="63183" custLinFactNeighborY="-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8562806-C85E-4194-BAF4-957A36BAD403}" type="pres">
      <dgm:prSet presAssocID="{F227EE1C-CF50-4447-9F3D-0C577B07ACF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56898A3-4953-4DE9-9686-FB84788205EA}" type="pres">
      <dgm:prSet presAssocID="{81D40F79-4826-4047-818A-EC807CC050BB}" presName="compNode" presStyleCnt="0"/>
      <dgm:spPr/>
    </dgm:pt>
    <dgm:pt modelId="{9211545C-009F-4090-B026-921AC064F0E4}" type="pres">
      <dgm:prSet presAssocID="{81D40F79-4826-4047-818A-EC807CC050BB}" presName="pictRect" presStyleLbl="node1" presStyleIdx="3" presStyleCnt="6" custLinFactX="100000" custLinFactNeighborX="107034" custLinFactNeighborY="-29737"/>
      <dgm:spPr>
        <a:blipFill rotWithShape="1">
          <a:blip xmlns:r="http://schemas.openxmlformats.org/officeDocument/2006/relationships" r:embed="rId4"/>
          <a:stretch>
            <a:fillRect/>
          </a:stretch>
        </a:blipFill>
        <a:effectLst>
          <a:softEdge rad="31750"/>
        </a:effectLst>
      </dgm:spPr>
      <dgm:t>
        <a:bodyPr/>
        <a:lstStyle/>
        <a:p>
          <a:endParaRPr lang="ru-RU"/>
        </a:p>
      </dgm:t>
    </dgm:pt>
    <dgm:pt modelId="{D19CFA85-E789-4743-A2D8-13A7B7E75FCE}" type="pres">
      <dgm:prSet presAssocID="{81D40F79-4826-4047-818A-EC807CC050BB}" presName="textRect" presStyleLbl="revTx" presStyleIdx="3" presStyleCnt="6" custScaleX="167989" custLinFactX="100000" custLinFactNeighborX="151733" custLinFactNeighborY="-62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0FE80-AC83-4108-A784-714CCC2BBB69}" type="pres">
      <dgm:prSet presAssocID="{43D2FA6A-D7DF-43D4-9225-6FB43F0312E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BFB4218-9450-4C74-9856-E7044D69D739}" type="pres">
      <dgm:prSet presAssocID="{20421B0B-30CA-4998-99DA-93AEB8186923}" presName="compNode" presStyleCnt="0"/>
      <dgm:spPr/>
    </dgm:pt>
    <dgm:pt modelId="{12EF2EF4-AB03-488F-A057-801771A41B18}" type="pres">
      <dgm:prSet presAssocID="{20421B0B-30CA-4998-99DA-93AEB8186923}" presName="pictRect" presStyleLbl="node1" presStyleIdx="4" presStyleCnt="6" custLinFactX="-63965" custLinFactNeighborX="-100000" custLinFactNeighborY="-11000"/>
      <dgm:spPr>
        <a:blipFill rotWithShape="1">
          <a:blip xmlns:r="http://schemas.openxmlformats.org/officeDocument/2006/relationships" r:embed="rId5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83CA1D5D-140E-47FE-B2CA-76F0571744FB}" type="pres">
      <dgm:prSet presAssocID="{20421B0B-30CA-4998-99DA-93AEB8186923}" presName="textRect" presStyleLbl="revTx" presStyleIdx="4" presStyleCnt="6" custLinFactX="-100000" custLinFactNeighborX="-101896" custLinFactNeighborY="-19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50934-8EAE-438E-9A71-94D21EE623A1}" type="pres">
      <dgm:prSet presAssocID="{69ACCA22-D7A1-4078-A37B-99BD5036221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51AC841-3CA3-4C21-B982-2E7C550D3E03}" type="pres">
      <dgm:prSet presAssocID="{E14ADF08-DAD1-49EA-BF65-D28BE222F0C2}" presName="compNode" presStyleCnt="0"/>
      <dgm:spPr/>
    </dgm:pt>
    <dgm:pt modelId="{6330C2BE-D4D2-4FA1-9FC9-DCECB3FBC9A7}" type="pres">
      <dgm:prSet presAssocID="{E14ADF08-DAD1-49EA-BF65-D28BE222F0C2}" presName="pictRect" presStyleLbl="node1" presStyleIdx="5" presStyleCnt="6" custLinFactX="-48407" custLinFactNeighborX="-100000" custLinFactNeighborY="11524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softEdge rad="31750"/>
        </a:effectLst>
      </dgm:spPr>
      <dgm:t>
        <a:bodyPr/>
        <a:lstStyle/>
        <a:p>
          <a:endParaRPr lang="ru-RU"/>
        </a:p>
      </dgm:t>
    </dgm:pt>
    <dgm:pt modelId="{C08A7FE7-43F2-4EC9-B35C-F9D6ED781D22}" type="pres">
      <dgm:prSet presAssocID="{E14ADF08-DAD1-49EA-BF65-D28BE222F0C2}" presName="textRect" presStyleLbl="revTx" presStyleIdx="5" presStyleCnt="6" custLinFactX="-75775" custLinFactNeighborX="-100000" custLinFactNeighborY="1167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1D7D2413-6B29-423F-8005-AE707993FF2A}" type="presOf" srcId="{E14ADF08-DAD1-49EA-BF65-D28BE222F0C2}" destId="{C08A7FE7-43F2-4EC9-B35C-F9D6ED781D22}" srcOrd="0" destOrd="0" presId="urn:microsoft.com/office/officeart/2005/8/layout/pList1"/>
    <dgm:cxn modelId="{C5A57852-5160-443D-9254-46ABA6F859B6}" type="presOf" srcId="{20421B0B-30CA-4998-99DA-93AEB8186923}" destId="{83CA1D5D-140E-47FE-B2CA-76F0571744FB}" srcOrd="0" destOrd="0" presId="urn:microsoft.com/office/officeart/2005/8/layout/pList1"/>
    <dgm:cxn modelId="{21D4B904-0651-4D5C-B60D-D770FFAB74EF}" srcId="{9FD593AB-F4BE-488F-84C6-854B070BF88E}" destId="{20421B0B-30CA-4998-99DA-93AEB8186923}" srcOrd="4" destOrd="0" parTransId="{1C78D6C6-74AC-4DD6-B070-2173ED332B09}" sibTransId="{69ACCA22-D7A1-4078-A37B-99BD50362210}"/>
    <dgm:cxn modelId="{514F6EA9-2BA6-48FA-BB2A-A8EE362B21FE}" type="presOf" srcId="{81D40F79-4826-4047-818A-EC807CC050BB}" destId="{D19CFA85-E789-4743-A2D8-13A7B7E75FCE}" srcOrd="0" destOrd="0" presId="urn:microsoft.com/office/officeart/2005/8/layout/pList1"/>
    <dgm:cxn modelId="{86A2F89D-1B40-43B6-91A2-7BE013E107A1}" type="presOf" srcId="{23052DEB-BDC4-48A8-B0CC-FAB30A4970F6}" destId="{A8E7D5DF-DB1E-4911-AB3B-CBD978D3A96B}" srcOrd="0" destOrd="0" presId="urn:microsoft.com/office/officeart/2005/8/layout/pList1"/>
    <dgm:cxn modelId="{CD1C770F-88D6-4575-B428-D5104A05CBFF}" type="presOf" srcId="{45D13281-2912-40FF-B424-6DB2471738BD}" destId="{29B491FC-37CB-4934-953C-1300D58FC43F}" srcOrd="0" destOrd="0" presId="urn:microsoft.com/office/officeart/2005/8/layout/pList1"/>
    <dgm:cxn modelId="{177EE619-6AF4-4DC9-B50B-797F1FE0D786}" type="presOf" srcId="{43D2FA6A-D7DF-43D4-9225-6FB43F0312EA}" destId="{B700FE80-AC83-4108-A784-714CCC2BBB69}" srcOrd="0" destOrd="0" presId="urn:microsoft.com/office/officeart/2005/8/layout/pList1"/>
    <dgm:cxn modelId="{6D808526-C003-4C53-9048-1F0447E26F66}" srcId="{9FD593AB-F4BE-488F-84C6-854B070BF88E}" destId="{45D13281-2912-40FF-B424-6DB2471738BD}" srcOrd="0" destOrd="0" parTransId="{D59E9543-5A45-4840-97FC-01FDDEC72721}" sibTransId="{8EE4D05A-FC19-4378-BE55-4310A394F708}"/>
    <dgm:cxn modelId="{C1AE6F65-D928-4C47-9C08-F7CC4A50569D}" type="presOf" srcId="{F227EE1C-CF50-4447-9F3D-0C577B07ACF5}" destId="{C8562806-C85E-4194-BAF4-957A36BAD403}" srcOrd="0" destOrd="0" presId="urn:microsoft.com/office/officeart/2005/8/layout/pList1"/>
    <dgm:cxn modelId="{9E38FA0C-08F1-4F2B-95FB-1529B07AA624}" srcId="{9FD593AB-F4BE-488F-84C6-854B070BF88E}" destId="{842EE4D6-C756-4D25-B3A4-2E7B53426C00}" srcOrd="2" destOrd="0" parTransId="{2EBAC759-E7FD-439D-A7EA-200BF5D5FE07}" sibTransId="{F227EE1C-CF50-4447-9F3D-0C577B07ACF5}"/>
    <dgm:cxn modelId="{A005CD0F-37A1-4107-B69C-03AE8C027487}" srcId="{9FD593AB-F4BE-488F-84C6-854B070BF88E}" destId="{81D40F79-4826-4047-818A-EC807CC050BB}" srcOrd="3" destOrd="0" parTransId="{A7338BB6-5727-4A5C-BB1A-F777D0B73ED9}" sibTransId="{43D2FA6A-D7DF-43D4-9225-6FB43F0312EA}"/>
    <dgm:cxn modelId="{14D80496-FCE5-41EE-9FFE-6058ADC219FB}" srcId="{9FD593AB-F4BE-488F-84C6-854B070BF88E}" destId="{23052DEB-BDC4-48A8-B0CC-FAB30A4970F6}" srcOrd="1" destOrd="0" parTransId="{BCAA80E7-72D7-40B0-95C5-373F6109EFD3}" sibTransId="{670A4C6D-D764-49BF-9681-6C9DB890A214}"/>
    <dgm:cxn modelId="{34E6DAB2-9154-45E5-862D-CD09F49F4266}" type="presOf" srcId="{842EE4D6-C756-4D25-B3A4-2E7B53426C00}" destId="{23EDF082-A4E9-48C7-AA67-6985132F4BFC}" srcOrd="0" destOrd="0" presId="urn:microsoft.com/office/officeart/2005/8/layout/pList1"/>
    <dgm:cxn modelId="{D63E9B80-1A5B-4C95-824F-90949DC49321}" type="presOf" srcId="{8EE4D05A-FC19-4378-BE55-4310A394F708}" destId="{D5D8ECB6-7864-4EA9-8BFE-26D123E443D0}" srcOrd="0" destOrd="0" presId="urn:microsoft.com/office/officeart/2005/8/layout/pList1"/>
    <dgm:cxn modelId="{5ACBD772-FABE-47CE-BB3A-431C778084CE}" type="presOf" srcId="{9FD593AB-F4BE-488F-84C6-854B070BF88E}" destId="{E434C2AE-DDA6-498C-B02E-27AA83703004}" srcOrd="0" destOrd="0" presId="urn:microsoft.com/office/officeart/2005/8/layout/pList1"/>
    <dgm:cxn modelId="{53E83C95-50A4-4905-B8C1-02CDFFB1CE49}" type="presOf" srcId="{670A4C6D-D764-49BF-9681-6C9DB890A214}" destId="{5537089D-280E-4D4D-B6D9-7ACD346EB390}" srcOrd="0" destOrd="0" presId="urn:microsoft.com/office/officeart/2005/8/layout/pList1"/>
    <dgm:cxn modelId="{B27BBF11-40D2-47D6-9E14-B60355CF6125}" type="presOf" srcId="{69ACCA22-D7A1-4078-A37B-99BD50362210}" destId="{FA350934-8EAE-438E-9A71-94D21EE623A1}" srcOrd="0" destOrd="0" presId="urn:microsoft.com/office/officeart/2005/8/layout/pList1"/>
    <dgm:cxn modelId="{77797891-BFD6-4360-8046-C5717E23B779}" srcId="{9FD593AB-F4BE-488F-84C6-854B070BF88E}" destId="{E14ADF08-DAD1-49EA-BF65-D28BE222F0C2}" srcOrd="5" destOrd="0" parTransId="{009092FE-2C05-441D-B8A0-4FB0B1916676}" sibTransId="{95F5884A-F62E-49EF-A674-DC66E5037CD4}"/>
    <dgm:cxn modelId="{0CEB69FE-394B-4C3C-A735-53B4712A2670}" type="presParOf" srcId="{E434C2AE-DDA6-498C-B02E-27AA83703004}" destId="{58D86A0B-61E4-4B50-9FC8-B47FB5AF48C7}" srcOrd="0" destOrd="0" presId="urn:microsoft.com/office/officeart/2005/8/layout/pList1"/>
    <dgm:cxn modelId="{A55BCF2A-12FB-4EF5-84C7-A03BCA1CD18C}" type="presParOf" srcId="{58D86A0B-61E4-4B50-9FC8-B47FB5AF48C7}" destId="{4D6BAC88-1572-4406-B013-B8E94C368DEA}" srcOrd="0" destOrd="0" presId="urn:microsoft.com/office/officeart/2005/8/layout/pList1"/>
    <dgm:cxn modelId="{F9E93060-152F-4932-A3F5-DD837951B854}" type="presParOf" srcId="{58D86A0B-61E4-4B50-9FC8-B47FB5AF48C7}" destId="{29B491FC-37CB-4934-953C-1300D58FC43F}" srcOrd="1" destOrd="0" presId="urn:microsoft.com/office/officeart/2005/8/layout/pList1"/>
    <dgm:cxn modelId="{EE519EBA-E9BA-4A47-BF8A-5E81977FB184}" type="presParOf" srcId="{E434C2AE-DDA6-498C-B02E-27AA83703004}" destId="{D5D8ECB6-7864-4EA9-8BFE-26D123E443D0}" srcOrd="1" destOrd="0" presId="urn:microsoft.com/office/officeart/2005/8/layout/pList1"/>
    <dgm:cxn modelId="{E02DA959-78B0-4404-BF54-EF9553F02ED1}" type="presParOf" srcId="{E434C2AE-DDA6-498C-B02E-27AA83703004}" destId="{E89CD817-C92B-43FC-AC61-D16B9F961D7C}" srcOrd="2" destOrd="0" presId="urn:microsoft.com/office/officeart/2005/8/layout/pList1"/>
    <dgm:cxn modelId="{993F5525-1780-4283-9FCA-FF7DE137E720}" type="presParOf" srcId="{E89CD817-C92B-43FC-AC61-D16B9F961D7C}" destId="{BBEE80A3-D0D0-4E67-8328-EB82DE9259ED}" srcOrd="0" destOrd="0" presId="urn:microsoft.com/office/officeart/2005/8/layout/pList1"/>
    <dgm:cxn modelId="{AB09AE41-00CB-4D98-A589-B44E530C6F66}" type="presParOf" srcId="{E89CD817-C92B-43FC-AC61-D16B9F961D7C}" destId="{A8E7D5DF-DB1E-4911-AB3B-CBD978D3A96B}" srcOrd="1" destOrd="0" presId="urn:microsoft.com/office/officeart/2005/8/layout/pList1"/>
    <dgm:cxn modelId="{C1B380D0-06C8-4CB1-B037-432E514EA3CA}" type="presParOf" srcId="{E434C2AE-DDA6-498C-B02E-27AA83703004}" destId="{5537089D-280E-4D4D-B6D9-7ACD346EB390}" srcOrd="3" destOrd="0" presId="urn:microsoft.com/office/officeart/2005/8/layout/pList1"/>
    <dgm:cxn modelId="{B5D31CB9-413F-4725-8E83-06789DE314C4}" type="presParOf" srcId="{E434C2AE-DDA6-498C-B02E-27AA83703004}" destId="{56F8186B-4461-421F-93E3-F2D06AAED61F}" srcOrd="4" destOrd="0" presId="urn:microsoft.com/office/officeart/2005/8/layout/pList1"/>
    <dgm:cxn modelId="{A644B804-2547-449F-A670-BDC52F06AD4D}" type="presParOf" srcId="{56F8186B-4461-421F-93E3-F2D06AAED61F}" destId="{127FAD8A-5BD1-4787-A61D-960C463E1383}" srcOrd="0" destOrd="0" presId="urn:microsoft.com/office/officeart/2005/8/layout/pList1"/>
    <dgm:cxn modelId="{26451630-A0F3-42F4-90BA-ED444A003A8C}" type="presParOf" srcId="{56F8186B-4461-421F-93E3-F2D06AAED61F}" destId="{23EDF082-A4E9-48C7-AA67-6985132F4BFC}" srcOrd="1" destOrd="0" presId="urn:microsoft.com/office/officeart/2005/8/layout/pList1"/>
    <dgm:cxn modelId="{25E46505-DA7E-48E5-8507-2BD90696F681}" type="presParOf" srcId="{E434C2AE-DDA6-498C-B02E-27AA83703004}" destId="{C8562806-C85E-4194-BAF4-957A36BAD403}" srcOrd="5" destOrd="0" presId="urn:microsoft.com/office/officeart/2005/8/layout/pList1"/>
    <dgm:cxn modelId="{852A56DA-D67A-4C70-92E7-19A49A9488C1}" type="presParOf" srcId="{E434C2AE-DDA6-498C-B02E-27AA83703004}" destId="{756898A3-4953-4DE9-9686-FB84788205EA}" srcOrd="6" destOrd="0" presId="urn:microsoft.com/office/officeart/2005/8/layout/pList1"/>
    <dgm:cxn modelId="{EF6980EB-EB03-4A25-B647-ED79D1DE2A1F}" type="presParOf" srcId="{756898A3-4953-4DE9-9686-FB84788205EA}" destId="{9211545C-009F-4090-B026-921AC064F0E4}" srcOrd="0" destOrd="0" presId="urn:microsoft.com/office/officeart/2005/8/layout/pList1"/>
    <dgm:cxn modelId="{DF51FCF6-3E67-4366-9806-1264FC3DA726}" type="presParOf" srcId="{756898A3-4953-4DE9-9686-FB84788205EA}" destId="{D19CFA85-E789-4743-A2D8-13A7B7E75FCE}" srcOrd="1" destOrd="0" presId="urn:microsoft.com/office/officeart/2005/8/layout/pList1"/>
    <dgm:cxn modelId="{B5DA668C-92AD-4536-999D-8CB09D34A735}" type="presParOf" srcId="{E434C2AE-DDA6-498C-B02E-27AA83703004}" destId="{B700FE80-AC83-4108-A784-714CCC2BBB69}" srcOrd="7" destOrd="0" presId="urn:microsoft.com/office/officeart/2005/8/layout/pList1"/>
    <dgm:cxn modelId="{12AB06B1-AE6A-46A3-9F53-E2C8869B525B}" type="presParOf" srcId="{E434C2AE-DDA6-498C-B02E-27AA83703004}" destId="{6BFB4218-9450-4C74-9856-E7044D69D739}" srcOrd="8" destOrd="0" presId="urn:microsoft.com/office/officeart/2005/8/layout/pList1"/>
    <dgm:cxn modelId="{E7777381-E5BB-4EF7-B259-6F88E9664FDC}" type="presParOf" srcId="{6BFB4218-9450-4C74-9856-E7044D69D739}" destId="{12EF2EF4-AB03-488F-A057-801771A41B18}" srcOrd="0" destOrd="0" presId="urn:microsoft.com/office/officeart/2005/8/layout/pList1"/>
    <dgm:cxn modelId="{5E1B8698-524A-4EE7-A712-17E9AE5BE877}" type="presParOf" srcId="{6BFB4218-9450-4C74-9856-E7044D69D739}" destId="{83CA1D5D-140E-47FE-B2CA-76F0571744FB}" srcOrd="1" destOrd="0" presId="urn:microsoft.com/office/officeart/2005/8/layout/pList1"/>
    <dgm:cxn modelId="{B6E7D5CE-296C-47ED-A4DA-277012B211F1}" type="presParOf" srcId="{E434C2AE-DDA6-498C-B02E-27AA83703004}" destId="{FA350934-8EAE-438E-9A71-94D21EE623A1}" srcOrd="9" destOrd="0" presId="urn:microsoft.com/office/officeart/2005/8/layout/pList1"/>
    <dgm:cxn modelId="{E41A2783-F2EF-4CFD-BF2F-09D505F5B9EC}" type="presParOf" srcId="{E434C2AE-DDA6-498C-B02E-27AA83703004}" destId="{051AC841-3CA3-4C21-B982-2E7C550D3E03}" srcOrd="10" destOrd="0" presId="urn:microsoft.com/office/officeart/2005/8/layout/pList1"/>
    <dgm:cxn modelId="{BB0C3D90-7FFA-4D73-A720-8E93A14C209E}" type="presParOf" srcId="{051AC841-3CA3-4C21-B982-2E7C550D3E03}" destId="{6330C2BE-D4D2-4FA1-9FC9-DCECB3FBC9A7}" srcOrd="0" destOrd="0" presId="urn:microsoft.com/office/officeart/2005/8/layout/pList1"/>
    <dgm:cxn modelId="{8A5CC72F-6E39-4B63-AF3A-12DA909E9935}" type="presParOf" srcId="{051AC841-3CA3-4C21-B982-2E7C550D3E03}" destId="{C08A7FE7-43F2-4EC9-B35C-F9D6ED781D2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A39EBF-9315-4C76-A50A-6FBC1D652652}" type="doc">
      <dgm:prSet loTypeId="urn:microsoft.com/office/officeart/2008/layout/HexagonCluster" loCatId="relationship" qsTypeId="urn:microsoft.com/office/officeart/2005/8/quickstyle/3d1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7F9B68DC-AA94-469A-A274-3A29C42AEC4A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Инвестиционный уполномоченный 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850CA4-73B8-4071-9207-F81EA5FAD98E}" type="parTrans" cxnId="{A7C8B2C9-D9D4-4356-AAEC-54F63ABDE2CC}">
      <dgm:prSet/>
      <dgm:spPr/>
      <dgm:t>
        <a:bodyPr/>
        <a:lstStyle/>
        <a:p>
          <a:endParaRPr lang="ru-RU"/>
        </a:p>
      </dgm:t>
    </dgm:pt>
    <dgm:pt modelId="{5AD2CEB6-50AC-476D-95BF-0FB144EC0AD1}" type="sibTrans" cxnId="{A7C8B2C9-D9D4-4356-AAEC-54F63ABDE2CC}">
      <dgm:prSet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>
          <a:noFill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F94DF1C5-38AD-454F-B776-6EA122EAFABC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Документ стратегического планирования 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858742-37C4-4D68-ADD6-CC3AAE2272BE}" type="parTrans" cxnId="{797AA395-1D59-41E2-8DF9-FDAD12558336}">
      <dgm:prSet/>
      <dgm:spPr/>
      <dgm:t>
        <a:bodyPr/>
        <a:lstStyle/>
        <a:p>
          <a:endParaRPr lang="ru-RU"/>
        </a:p>
      </dgm:t>
    </dgm:pt>
    <dgm:pt modelId="{3AA95299-1365-4FE8-92FA-11A5DBC7170E}" type="sibTrans" cxnId="{797AA395-1D59-41E2-8DF9-FDAD12558336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3F90AEFA-A25A-43AE-9360-0A9B4E2A1455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на информационном ресурсе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575D87-6FC5-41C1-91E3-61DD54263BAA}" type="parTrans" cxnId="{3528ACB2-A5B5-44C8-8A55-CEEB574711AF}">
      <dgm:prSet/>
      <dgm:spPr/>
      <dgm:t>
        <a:bodyPr/>
        <a:lstStyle/>
        <a:p>
          <a:endParaRPr lang="ru-RU"/>
        </a:p>
      </dgm:t>
    </dgm:pt>
    <dgm:pt modelId="{27A7D770-727A-45A5-97E3-BC3127FFE7CC}" type="sibTrans" cxnId="{3528ACB2-A5B5-44C8-8A55-CEEB574711AF}">
      <dgm:prSet/>
      <dgm:spPr>
        <a:noFill/>
        <a:ln>
          <a:noFill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F52E440E-9857-4A6A-A6B0-53BAD6CAC803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Совещательный орган при главе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5496C8-6147-4713-B925-C58EC752D673}" type="parTrans" cxnId="{399A9CC0-5C2D-4DDB-8359-9220F64EA3C0}">
      <dgm:prSet/>
      <dgm:spPr/>
      <dgm:t>
        <a:bodyPr/>
        <a:lstStyle/>
        <a:p>
          <a:endParaRPr lang="ru-RU"/>
        </a:p>
      </dgm:t>
    </dgm:pt>
    <dgm:pt modelId="{09B6C878-61BE-4309-918B-C690297B6E6C}" type="sibTrans" cxnId="{399A9CC0-5C2D-4DDB-8359-9220F64EA3C0}">
      <dgm:prSet/>
      <dgm:spPr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ru-RU"/>
        </a:p>
      </dgm:t>
    </dgm:pt>
    <dgm:pt modelId="{A27102AA-C432-49F0-A4C3-E63C9EC8510D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Регламент сопровождения инвестиционных проектов 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E4F90C-3AA6-4411-B1FD-F9470BC6794E}" type="parTrans" cxnId="{A1DBE57F-0B90-407F-9A7E-1E2524EE72AA}">
      <dgm:prSet/>
      <dgm:spPr/>
      <dgm:t>
        <a:bodyPr/>
        <a:lstStyle/>
        <a:p>
          <a:endParaRPr lang="ru-RU"/>
        </a:p>
      </dgm:t>
    </dgm:pt>
    <dgm:pt modelId="{301D8564-9252-4396-B138-44CFE4347E71}" type="sibTrans" cxnId="{A1DBE57F-0B90-407F-9A7E-1E2524EE72AA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22000"/>
          </a:stretch>
        </a:blipFill>
        <a:ln>
          <a:noFill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D38E0A50-CFDD-46F7-9237-88F1F4F6803B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Профессиональная подготовка кадров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F6091E-2347-4676-B98C-A07BBC4A017F}" type="parTrans" cxnId="{0D8C4BA6-4729-48C2-84B6-04E59EFC87E8}">
      <dgm:prSet/>
      <dgm:spPr/>
      <dgm:t>
        <a:bodyPr/>
        <a:lstStyle/>
        <a:p>
          <a:endParaRPr lang="ru-RU"/>
        </a:p>
      </dgm:t>
    </dgm:pt>
    <dgm:pt modelId="{3168B322-BB0A-4338-8B72-6A69D868EEF7}" type="sibTrans" cxnId="{0D8C4BA6-4729-48C2-84B6-04E59EFC87E8}">
      <dgm:prSet/>
      <dgm:spPr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ru-RU"/>
        </a:p>
      </dgm:t>
    </dgm:pt>
    <dgm:pt modelId="{D2214B20-C927-47E2-9A71-BE430729AB77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Обратная связь 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751560-A6E8-4C6C-87C0-0845E00CF702}" type="parTrans" cxnId="{5EFB418C-B952-4D8B-9DD6-9260721AB62F}">
      <dgm:prSet/>
      <dgm:spPr/>
      <dgm:t>
        <a:bodyPr/>
        <a:lstStyle/>
        <a:p>
          <a:endParaRPr lang="ru-RU"/>
        </a:p>
      </dgm:t>
    </dgm:pt>
    <dgm:pt modelId="{57C95CBD-2F90-448D-8DB3-9527E9A590EA}" type="sibTrans" cxnId="{5EFB418C-B952-4D8B-9DD6-9260721AB62F}">
      <dgm:prSet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000" t="1000" r="-10000" b="1000"/>
          </a:stretch>
        </a:blipFill>
        <a:ln>
          <a:noFill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273F4716-6209-4E5A-B69E-01FCCD62CF67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Инвестиционное послание главы 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DB0185-F78E-4F19-B59E-E6439C82EEBF}" type="parTrans" cxnId="{7FFF68F2-CED2-496E-A19F-48FF9C48569F}">
      <dgm:prSet/>
      <dgm:spPr/>
      <dgm:t>
        <a:bodyPr/>
        <a:lstStyle/>
        <a:p>
          <a:endParaRPr lang="ru-RU"/>
        </a:p>
      </dgm:t>
    </dgm:pt>
    <dgm:pt modelId="{A3D7F15B-9E4F-4BE2-8B58-D95C8BFD20FC}" type="sibTrans" cxnId="{7FFF68F2-CED2-496E-A19F-48FF9C48569F}">
      <dgm:prSet/>
      <dgm:spPr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ru-RU"/>
        </a:p>
      </dgm:t>
    </dgm:pt>
    <dgm:pt modelId="{9B9E1ACA-99D8-4DEC-9B4F-B4C28D792F8A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Ключевые показатели эффективности деятельности 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E3CBE2-D184-41F7-A7CC-08273AC0451A}" type="parTrans" cxnId="{A6C75A53-8B4B-4174-A82C-3A4962422BDC}">
      <dgm:prSet/>
      <dgm:spPr/>
      <dgm:t>
        <a:bodyPr/>
        <a:lstStyle/>
        <a:p>
          <a:endParaRPr lang="ru-RU"/>
        </a:p>
      </dgm:t>
    </dgm:pt>
    <dgm:pt modelId="{3398F6ED-0D39-4DCA-AE39-89A8AF3B690F}" type="sibTrans" cxnId="{A6C75A53-8B4B-4174-A82C-3A4962422BDC}">
      <dgm:prSet/>
      <dgm:spPr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ru-RU"/>
        </a:p>
      </dgm:t>
    </dgm:pt>
    <dgm:pt modelId="{F4218E84-4B4C-4B23-B8C8-52D4385DF1D8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Инвестиционный профиль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54B485-6E12-4F5B-83A3-497A835FEF21}" type="parTrans" cxnId="{9CC1719C-4256-4CF1-AAB7-5C8A492C68EC}">
      <dgm:prSet/>
      <dgm:spPr/>
      <dgm:t>
        <a:bodyPr/>
        <a:lstStyle/>
        <a:p>
          <a:endParaRPr lang="ru-RU"/>
        </a:p>
      </dgm:t>
    </dgm:pt>
    <dgm:pt modelId="{813D5128-5C53-49E0-842A-4B184672F07C}" type="sibTrans" cxnId="{9CC1719C-4256-4CF1-AAB7-5C8A492C68EC}">
      <dgm:prSet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13000"/>
          </a:stretch>
        </a:blipFill>
        <a:ln>
          <a:noFill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EC1B69C0-46E1-43BF-955F-48195701A738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ru-RU" sz="1100" b="1" i="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Соглашение о сотрудничестве</a:t>
          </a:r>
          <a:endParaRPr lang="ru-RU" sz="1100" b="1" i="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91D13C-8039-490A-A18B-6D3BB243F22A}" type="parTrans" cxnId="{024A2426-EAD6-4A5A-9127-C6683CC9026A}">
      <dgm:prSet/>
      <dgm:spPr/>
      <dgm:t>
        <a:bodyPr/>
        <a:lstStyle/>
        <a:p>
          <a:endParaRPr lang="ru-RU"/>
        </a:p>
      </dgm:t>
    </dgm:pt>
    <dgm:pt modelId="{195803EF-1296-4F37-8914-C9E2CAB2E8E3}" type="sibTrans" cxnId="{024A2426-EAD6-4A5A-9127-C6683CC9026A}">
      <dgm:prSet/>
      <dgm:spPr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ru-RU"/>
        </a:p>
      </dgm:t>
    </dgm:pt>
    <dgm:pt modelId="{68EA70EA-0C63-451E-8A44-A9B0827E0D2B}" type="pres">
      <dgm:prSet presAssocID="{91A39EBF-9315-4C76-A50A-6FBC1D65265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8C9917C4-989E-4B1D-A960-53329EA7FEFA}" type="pres">
      <dgm:prSet presAssocID="{7F9B68DC-AA94-469A-A274-3A29C42AEC4A}" presName="text1" presStyleCnt="0"/>
      <dgm:spPr/>
    </dgm:pt>
    <dgm:pt modelId="{69EDE3C1-AD82-4E39-8EC3-065500DA2674}" type="pres">
      <dgm:prSet presAssocID="{7F9B68DC-AA94-469A-A274-3A29C42AEC4A}" presName="textRepeatNode" presStyleLbl="alignNode1" presStyleIdx="0" presStyleCnt="11" custScaleX="108151" custLinFactNeighborX="-9557" custLinFactNeighborY="-912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736A3-31D1-479A-9FA7-323AC84B5791}" type="pres">
      <dgm:prSet presAssocID="{7F9B68DC-AA94-469A-A274-3A29C42AEC4A}" presName="textaccent1" presStyleCnt="0"/>
      <dgm:spPr/>
    </dgm:pt>
    <dgm:pt modelId="{2D0C1EA2-EABF-4F64-A193-52395046C62A}" type="pres">
      <dgm:prSet presAssocID="{7F9B68DC-AA94-469A-A274-3A29C42AEC4A}" presName="accentRepeatNode" presStyleLbl="solidAlignAcc1" presStyleIdx="0" presStyleCnt="22" custLinFactX="-90145" custLinFactY="160290" custLinFactNeighborX="-100000" custLinFactNeighborY="200000"/>
      <dgm:spPr>
        <a:noFill/>
        <a:ln>
          <a:noFill/>
        </a:ln>
      </dgm:spPr>
    </dgm:pt>
    <dgm:pt modelId="{65921E20-646F-4320-AA04-B790C6ED614B}" type="pres">
      <dgm:prSet presAssocID="{5AD2CEB6-50AC-476D-95BF-0FB144EC0AD1}" presName="image1" presStyleCnt="0"/>
      <dgm:spPr/>
    </dgm:pt>
    <dgm:pt modelId="{503F834E-3EAF-411D-A67D-B04895633659}" type="pres">
      <dgm:prSet presAssocID="{5AD2CEB6-50AC-476D-95BF-0FB144EC0AD1}" presName="imageRepeatNode" presStyleLbl="alignAcc1" presStyleIdx="0" presStyleCnt="11" custScaleX="155630" custScaleY="159629" custLinFactNeighborX="-75151" custLinFactNeighborY="-77563"/>
      <dgm:spPr/>
      <dgm:t>
        <a:bodyPr/>
        <a:lstStyle/>
        <a:p>
          <a:endParaRPr lang="ru-RU"/>
        </a:p>
      </dgm:t>
    </dgm:pt>
    <dgm:pt modelId="{A84454B0-0B0B-49E9-84E0-69920A37AEC0}" type="pres">
      <dgm:prSet presAssocID="{5AD2CEB6-50AC-476D-95BF-0FB144EC0AD1}" presName="imageaccent1" presStyleCnt="0"/>
      <dgm:spPr/>
    </dgm:pt>
    <dgm:pt modelId="{02662BA6-2499-4D8D-B9D8-6C2CE3843F8A}" type="pres">
      <dgm:prSet presAssocID="{5AD2CEB6-50AC-476D-95BF-0FB144EC0AD1}" presName="accentRepeatNode" presStyleLbl="solidAlignAcc1" presStyleIdx="1" presStyleCnt="22" custLinFactX="-197576" custLinFactY="126929" custLinFactNeighborX="-200000" custLinFactNeighborY="200000"/>
      <dgm:spPr>
        <a:noFill/>
        <a:ln>
          <a:noFill/>
        </a:ln>
      </dgm:spPr>
    </dgm:pt>
    <dgm:pt modelId="{C06FA8B5-9159-4329-B40C-5A71AD5832AE}" type="pres">
      <dgm:prSet presAssocID="{F94DF1C5-38AD-454F-B776-6EA122EAFABC}" presName="text2" presStyleCnt="0"/>
      <dgm:spPr/>
    </dgm:pt>
    <dgm:pt modelId="{4AB9BA1A-2D94-4DD0-B4BA-8CF1DEB6DD8A}" type="pres">
      <dgm:prSet presAssocID="{F94DF1C5-38AD-454F-B776-6EA122EAFABC}" presName="textRepeatNode" presStyleLbl="alignNode1" presStyleIdx="1" presStyleCnt="11" custScaleX="120952" custLinFactY="-10191" custLinFactNeighborX="46298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C5BCC-6E3B-4C96-9B7A-64780F10EAEC}" type="pres">
      <dgm:prSet presAssocID="{F94DF1C5-38AD-454F-B776-6EA122EAFABC}" presName="textaccent2" presStyleCnt="0"/>
      <dgm:spPr/>
    </dgm:pt>
    <dgm:pt modelId="{DE3699E8-8AB0-4036-84E6-D58452154398}" type="pres">
      <dgm:prSet presAssocID="{F94DF1C5-38AD-454F-B776-6EA122EAFABC}" presName="accentRepeatNode" presStyleLbl="solidAlignAcc1" presStyleIdx="2" presStyleCnt="22" custLinFactX="1600000" custLinFactY="400000" custLinFactNeighborX="1603664" custLinFactNeighborY="410483"/>
      <dgm:spPr>
        <a:noFill/>
        <a:ln>
          <a:noFill/>
        </a:ln>
      </dgm:spPr>
    </dgm:pt>
    <dgm:pt modelId="{96A481AF-B814-4938-92CA-126D3E949792}" type="pres">
      <dgm:prSet presAssocID="{3AA95299-1365-4FE8-92FA-11A5DBC7170E}" presName="image2" presStyleCnt="0"/>
      <dgm:spPr/>
    </dgm:pt>
    <dgm:pt modelId="{40881393-20DB-45BA-97C6-5BF6819F5F7A}" type="pres">
      <dgm:prSet presAssocID="{3AA95299-1365-4FE8-92FA-11A5DBC7170E}" presName="imageRepeatNode" presStyleLbl="alignAcc1" presStyleIdx="1" presStyleCnt="11" custScaleX="158828" custScaleY="135336" custLinFactX="91679" custLinFactY="76501" custLinFactNeighborX="100000" custLinFactNeighborY="100000"/>
      <dgm:spPr/>
      <dgm:t>
        <a:bodyPr/>
        <a:lstStyle/>
        <a:p>
          <a:endParaRPr lang="ru-RU"/>
        </a:p>
      </dgm:t>
    </dgm:pt>
    <dgm:pt modelId="{5E26E206-6E79-4205-909A-E21FC14D4574}" type="pres">
      <dgm:prSet presAssocID="{3AA95299-1365-4FE8-92FA-11A5DBC7170E}" presName="imageaccent2" presStyleCnt="0"/>
      <dgm:spPr/>
    </dgm:pt>
    <dgm:pt modelId="{AA82312E-041A-4EC4-BACA-97E9848AE642}" type="pres">
      <dgm:prSet presAssocID="{3AA95299-1365-4FE8-92FA-11A5DBC7170E}" presName="accentRepeatNode" presStyleLbl="solidAlignAcc1" presStyleIdx="3" presStyleCnt="22" custLinFactX="404632" custLinFactNeighborX="500000" custLinFactNeighborY="66720"/>
      <dgm:spPr>
        <a:noFill/>
        <a:ln>
          <a:noFill/>
        </a:ln>
      </dgm:spPr>
    </dgm:pt>
    <dgm:pt modelId="{65614703-88DD-43D9-AEF3-A9839E04C301}" type="pres">
      <dgm:prSet presAssocID="{3F90AEFA-A25A-43AE-9360-0A9B4E2A1455}" presName="text3" presStyleCnt="0"/>
      <dgm:spPr/>
    </dgm:pt>
    <dgm:pt modelId="{E83E1F26-3502-43F1-AAE8-8B3AE44E13EB}" type="pres">
      <dgm:prSet presAssocID="{3F90AEFA-A25A-43AE-9360-0A9B4E2A1455}" presName="textRepeatNode" presStyleLbl="alignNode1" presStyleIdx="2" presStyleCnt="11" custScaleX="109251" custLinFactX="144218" custLinFactY="13670" custLinFactNeighborX="2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90EF1-F0F9-4D65-AE56-902EF6747536}" type="pres">
      <dgm:prSet presAssocID="{3F90AEFA-A25A-43AE-9360-0A9B4E2A1455}" presName="textaccent3" presStyleCnt="0"/>
      <dgm:spPr/>
    </dgm:pt>
    <dgm:pt modelId="{F623A685-93EF-482E-9346-01C15860DBEF}" type="pres">
      <dgm:prSet presAssocID="{3F90AEFA-A25A-43AE-9360-0A9B4E2A1455}" presName="accentRepeatNode" presStyleLbl="solidAlignAcc1" presStyleIdx="4" presStyleCnt="22" custLinFactX="1800000" custLinFactY="1200000" custLinFactNeighborX="1847336" custLinFactNeighborY="1255308"/>
      <dgm:spPr>
        <a:noFill/>
        <a:ln>
          <a:noFill/>
        </a:ln>
      </dgm:spPr>
    </dgm:pt>
    <dgm:pt modelId="{69D1AF63-4375-4B4F-BC57-ED29597B61D9}" type="pres">
      <dgm:prSet presAssocID="{27A7D770-727A-45A5-97E3-BC3127FFE7CC}" presName="image3" presStyleCnt="0"/>
      <dgm:spPr/>
    </dgm:pt>
    <dgm:pt modelId="{B1B3B7A2-CCE8-49E1-BA02-B7D6DDCE4587}" type="pres">
      <dgm:prSet presAssocID="{27A7D770-727A-45A5-97E3-BC3127FFE7CC}" presName="imageRepeatNode" presStyleLbl="alignAcc1" presStyleIdx="2" presStyleCnt="11" custScaleX="131234" custScaleY="152365" custLinFactX="200000" custLinFactY="182803" custLinFactNeighborX="249562" custLinFactNeighborY="200000"/>
      <dgm:spPr/>
      <dgm:t>
        <a:bodyPr/>
        <a:lstStyle/>
        <a:p>
          <a:endParaRPr lang="ru-RU"/>
        </a:p>
      </dgm:t>
    </dgm:pt>
    <dgm:pt modelId="{3889AFA8-44A0-4FB8-8D64-6A9A3A300221}" type="pres">
      <dgm:prSet presAssocID="{27A7D770-727A-45A5-97E3-BC3127FFE7CC}" presName="imageaccent3" presStyleCnt="0"/>
      <dgm:spPr/>
    </dgm:pt>
    <dgm:pt modelId="{CA8AA25E-B1C6-499F-8993-758F3428E39E}" type="pres">
      <dgm:prSet presAssocID="{27A7D770-727A-45A5-97E3-BC3127FFE7CC}" presName="accentRepeatNode" presStyleLbl="solidAlignAcc1" presStyleIdx="5" presStyleCnt="22" custLinFactX="650475" custLinFactY="1064650" custLinFactNeighborX="700000" custLinFactNeighborY="1100000"/>
      <dgm:spPr>
        <a:noFill/>
        <a:ln>
          <a:noFill/>
        </a:ln>
      </dgm:spPr>
    </dgm:pt>
    <dgm:pt modelId="{AD806B82-B3F2-42FB-B70B-B3CC92DD221A}" type="pres">
      <dgm:prSet presAssocID="{F52E440E-9857-4A6A-A6B0-53BAD6CAC803}" presName="text4" presStyleCnt="0"/>
      <dgm:spPr/>
    </dgm:pt>
    <dgm:pt modelId="{13E204EF-C0B5-41C5-BF73-AE078AB3E791}" type="pres">
      <dgm:prSet presAssocID="{F52E440E-9857-4A6A-A6B0-53BAD6CAC803}" presName="textRepeatNode" presStyleLbl="alignNode1" presStyleIdx="3" presStyleCnt="11" custScaleX="111818" custLinFactX="149577" custLinFactY="100000" custLinFactNeighborX="200000" custLinFactNeighborY="1670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3CE8F-AF71-4D78-B5B9-8808A59C88CF}" type="pres">
      <dgm:prSet presAssocID="{F52E440E-9857-4A6A-A6B0-53BAD6CAC803}" presName="textaccent4" presStyleCnt="0"/>
      <dgm:spPr/>
    </dgm:pt>
    <dgm:pt modelId="{8E1DD6EF-D276-4B65-87E3-2AD64E3377E8}" type="pres">
      <dgm:prSet presAssocID="{F52E440E-9857-4A6A-A6B0-53BAD6CAC803}" presName="accentRepeatNode" presStyleLbl="solidAlignAcc1" presStyleIdx="6" presStyleCnt="22" custLinFactX="95907" custLinFactY="-73473" custLinFactNeighborX="100000" custLinFactNeighborY="-100000"/>
      <dgm:spPr/>
    </dgm:pt>
    <dgm:pt modelId="{C1ED73A2-6919-466B-B0D4-EF4C0A8999DB}" type="pres">
      <dgm:prSet presAssocID="{09B6C878-61BE-4309-918B-C690297B6E6C}" presName="image4" presStyleCnt="0"/>
      <dgm:spPr/>
    </dgm:pt>
    <dgm:pt modelId="{CABDB52C-49C1-4F9E-9DBC-39904F30B502}" type="pres">
      <dgm:prSet presAssocID="{09B6C878-61BE-4309-918B-C690297B6E6C}" presName="imageRepeatNode" presStyleLbl="alignAcc1" presStyleIdx="3" presStyleCnt="11" custLinFactX="-200000" custLinFactY="35199" custLinFactNeighborX="-299216" custLinFactNeighborY="100000"/>
      <dgm:spPr/>
      <dgm:t>
        <a:bodyPr/>
        <a:lstStyle/>
        <a:p>
          <a:endParaRPr lang="ru-RU"/>
        </a:p>
      </dgm:t>
    </dgm:pt>
    <dgm:pt modelId="{05FD15CD-110E-4EDC-85CD-5AA1E7534D6C}" type="pres">
      <dgm:prSet presAssocID="{09B6C878-61BE-4309-918B-C690297B6E6C}" presName="imageaccent4" presStyleCnt="0"/>
      <dgm:spPr/>
    </dgm:pt>
    <dgm:pt modelId="{2F016192-8AC8-4783-8D10-6F41AB78E4F9}" type="pres">
      <dgm:prSet presAssocID="{09B6C878-61BE-4309-918B-C690297B6E6C}" presName="accentRepeatNode" presStyleLbl="solidAlignAcc1" presStyleIdx="7" presStyleCnt="22" custLinFactX="326010" custLinFactY="1000000" custLinFactNeighborX="400000" custLinFactNeighborY="1025711"/>
      <dgm:spPr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411055F1-547D-44B5-9164-06B0A9C3AC3D}" type="pres">
      <dgm:prSet presAssocID="{A27102AA-C432-49F0-A4C3-E63C9EC8510D}" presName="text5" presStyleCnt="0"/>
      <dgm:spPr/>
    </dgm:pt>
    <dgm:pt modelId="{EE0AE206-7ECF-44D5-8DB3-B7CEB84E0961}" type="pres">
      <dgm:prSet presAssocID="{A27102AA-C432-49F0-A4C3-E63C9EC8510D}" presName="textRepeatNode" presStyleLbl="alignNode1" presStyleIdx="4" presStyleCnt="11" custScaleX="109977" custLinFactNeighborX="6575" custLinFactNeighborY="742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465A7-F89D-4BC8-8948-CD96DBCB85F4}" type="pres">
      <dgm:prSet presAssocID="{A27102AA-C432-49F0-A4C3-E63C9EC8510D}" presName="textaccent5" presStyleCnt="0"/>
      <dgm:spPr/>
    </dgm:pt>
    <dgm:pt modelId="{80D09CCD-0845-4F18-BDA4-8F5B588C99A6}" type="pres">
      <dgm:prSet presAssocID="{A27102AA-C432-49F0-A4C3-E63C9EC8510D}" presName="accentRepeatNode" presStyleLbl="solidAlignAcc1" presStyleIdx="8" presStyleCnt="22"/>
      <dgm:spPr>
        <a:noFill/>
        <a:ln>
          <a:noFill/>
        </a:ln>
      </dgm:spPr>
    </dgm:pt>
    <dgm:pt modelId="{49D111F5-45FF-461D-BC57-D0B0E13375E2}" type="pres">
      <dgm:prSet presAssocID="{301D8564-9252-4396-B138-44CFE4347E71}" presName="image5" presStyleCnt="0"/>
      <dgm:spPr/>
    </dgm:pt>
    <dgm:pt modelId="{C925A607-AF81-4D87-B314-2A730910A851}" type="pres">
      <dgm:prSet presAssocID="{301D8564-9252-4396-B138-44CFE4347E71}" presName="imageRepeatNode" presStyleLbl="alignAcc1" presStyleIdx="4" presStyleCnt="11" custScaleX="195002" custScaleY="195548" custLinFactX="-100000" custLinFactY="5252" custLinFactNeighborX="-121070" custLinFactNeighborY="100000"/>
      <dgm:spPr/>
      <dgm:t>
        <a:bodyPr/>
        <a:lstStyle/>
        <a:p>
          <a:endParaRPr lang="ru-RU"/>
        </a:p>
      </dgm:t>
    </dgm:pt>
    <dgm:pt modelId="{B50B1DC4-33C7-468C-B52B-B5BBEC93163A}" type="pres">
      <dgm:prSet presAssocID="{301D8564-9252-4396-B138-44CFE4347E71}" presName="imageaccent5" presStyleCnt="0"/>
      <dgm:spPr/>
    </dgm:pt>
    <dgm:pt modelId="{2666AD05-426F-47BC-85B0-7768D31BE8C8}" type="pres">
      <dgm:prSet presAssocID="{301D8564-9252-4396-B138-44CFE4347E71}" presName="accentRepeatNode" presStyleLbl="solidAlignAcc1" presStyleIdx="9" presStyleCnt="22" custLinFactX="900000" custLinFactY="454101" custLinFactNeighborX="928779" custLinFactNeighborY="500000"/>
      <dgm:spPr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B9C3B5FE-B646-4F31-9509-938CF789A864}" type="pres">
      <dgm:prSet presAssocID="{D38E0A50-CFDD-46F7-9237-88F1F4F6803B}" presName="text6" presStyleCnt="0"/>
      <dgm:spPr/>
    </dgm:pt>
    <dgm:pt modelId="{CEF72E78-17FC-4C98-9479-162662C6D48E}" type="pres">
      <dgm:prSet presAssocID="{D38E0A50-CFDD-46F7-9237-88F1F4F6803B}" presName="textRepeatNode" presStyleLbl="alignNode1" presStyleIdx="5" presStyleCnt="11" custScaleX="118889" custLinFactX="-100000" custLinFactY="73492" custLinFactNeighborX="-101379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8F10B-5D46-4FAD-954C-3FC9B90D3F50}" type="pres">
      <dgm:prSet presAssocID="{D38E0A50-CFDD-46F7-9237-88F1F4F6803B}" presName="textaccent6" presStyleCnt="0"/>
      <dgm:spPr/>
    </dgm:pt>
    <dgm:pt modelId="{65848359-A584-4ADF-9ACB-3A4113A0405F}" type="pres">
      <dgm:prSet presAssocID="{D38E0A50-CFDD-46F7-9237-88F1F4F6803B}" presName="accentRepeatNode" presStyleLbl="solidAlignAcc1" presStyleIdx="10" presStyleCnt="22" custLinFactX="-197184" custLinFactY="-420741" custLinFactNeighborX="-200000" custLinFactNeighborY="-500000"/>
      <dgm:spPr>
        <a:noFill/>
        <a:ln>
          <a:noFill/>
        </a:ln>
      </dgm:spPr>
    </dgm:pt>
    <dgm:pt modelId="{A6289D4A-ACE9-4AE4-AEC8-DE8414D1450B}" type="pres">
      <dgm:prSet presAssocID="{3168B322-BB0A-4338-8B72-6A69D868EEF7}" presName="image6" presStyleCnt="0"/>
      <dgm:spPr/>
    </dgm:pt>
    <dgm:pt modelId="{CD68E9F1-436B-4F6B-BC05-FC644D6CF41A}" type="pres">
      <dgm:prSet presAssocID="{3168B322-BB0A-4338-8B72-6A69D868EEF7}" presName="imageRepeatNode" presStyleLbl="alignAcc1" presStyleIdx="5" presStyleCnt="11" custLinFactX="100000" custLinFactY="-50829" custLinFactNeighborX="173114" custLinFactNeighborY="-100000"/>
      <dgm:spPr/>
      <dgm:t>
        <a:bodyPr/>
        <a:lstStyle/>
        <a:p>
          <a:endParaRPr lang="ru-RU"/>
        </a:p>
      </dgm:t>
    </dgm:pt>
    <dgm:pt modelId="{2AABD7F8-B966-417F-9A0D-A02B43CF277D}" type="pres">
      <dgm:prSet presAssocID="{3168B322-BB0A-4338-8B72-6A69D868EEF7}" presName="imageaccent6" presStyleCnt="0"/>
      <dgm:spPr/>
    </dgm:pt>
    <dgm:pt modelId="{49E3A5FD-27CF-4103-BBCB-A3598654931F}" type="pres">
      <dgm:prSet presAssocID="{3168B322-BB0A-4338-8B72-6A69D868EEF7}" presName="accentRepeatNode" presStyleLbl="solidAlignAcc1" presStyleIdx="11" presStyleCnt="22" custLinFactX="-100000" custLinFactY="500000" custLinFactNeighborX="-137925" custLinFactNeighborY="501313"/>
      <dgm:spPr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9B7BD4DF-7B47-4DEC-9A73-B16E688C221F}" type="pres">
      <dgm:prSet presAssocID="{D2214B20-C927-47E2-9A71-BE430729AB77}" presName="text7" presStyleCnt="0"/>
      <dgm:spPr/>
    </dgm:pt>
    <dgm:pt modelId="{4F5EC665-872D-4137-B297-5CE86AA24921}" type="pres">
      <dgm:prSet presAssocID="{D2214B20-C927-47E2-9A71-BE430729AB77}" presName="textRepeatNode" presStyleLbl="alignNode1" presStyleIdx="6" presStyleCnt="11" custLinFactNeighborX="-82772" custLinFactNeighborY="378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7EC2C-2473-4D4C-BDF8-0F99CCBF8ECF}" type="pres">
      <dgm:prSet presAssocID="{D2214B20-C927-47E2-9A71-BE430729AB77}" presName="textaccent7" presStyleCnt="0"/>
      <dgm:spPr/>
    </dgm:pt>
    <dgm:pt modelId="{49744B6E-4DE0-4E68-8906-0392BCC47C30}" type="pres">
      <dgm:prSet presAssocID="{D2214B20-C927-47E2-9A71-BE430729AB77}" presName="accentRepeatNode" presStyleLbl="solidAlignAcc1" presStyleIdx="12" presStyleCnt="22" custLinFactX="-300000" custLinFactY="500000" custLinFactNeighborX="-397200" custLinFactNeighborY="539774"/>
      <dgm:spPr>
        <a:noFill/>
        <a:ln>
          <a:noFill/>
        </a:ln>
      </dgm:spPr>
    </dgm:pt>
    <dgm:pt modelId="{5B7281EB-CA1E-4894-9345-79925DFE9C62}" type="pres">
      <dgm:prSet presAssocID="{57C95CBD-2F90-448D-8DB3-9527E9A590EA}" presName="image7" presStyleCnt="0"/>
      <dgm:spPr/>
    </dgm:pt>
    <dgm:pt modelId="{F90EBDCA-7E78-4A1A-8F07-6A17C5E70E7B}" type="pres">
      <dgm:prSet presAssocID="{57C95CBD-2F90-448D-8DB3-9527E9A590EA}" presName="imageRepeatNode" presStyleLbl="alignAcc1" presStyleIdx="6" presStyleCnt="11" custScaleX="166576" custScaleY="176859" custLinFactX="-32856" custLinFactNeighborX="-100000" custLinFactNeighborY="36403"/>
      <dgm:spPr/>
      <dgm:t>
        <a:bodyPr/>
        <a:lstStyle/>
        <a:p>
          <a:endParaRPr lang="ru-RU"/>
        </a:p>
      </dgm:t>
    </dgm:pt>
    <dgm:pt modelId="{6F2FCD0D-8C7D-40C5-9680-4505C70EFB25}" type="pres">
      <dgm:prSet presAssocID="{57C95CBD-2F90-448D-8DB3-9527E9A590EA}" presName="imageaccent7" presStyleCnt="0"/>
      <dgm:spPr/>
    </dgm:pt>
    <dgm:pt modelId="{A4795385-3205-4616-9CDE-D1786C01E1DC}" type="pres">
      <dgm:prSet presAssocID="{57C95CBD-2F90-448D-8DB3-9527E9A590EA}" presName="accentRepeatNode" presStyleLbl="solidAlignAcc1" presStyleIdx="13" presStyleCnt="22" custLinFactY="-367285" custLinFactNeighborX="81896" custLinFactNeighborY="-400000"/>
      <dgm:spPr>
        <a:noFill/>
        <a:ln>
          <a:noFill/>
        </a:ln>
      </dgm:spPr>
    </dgm:pt>
    <dgm:pt modelId="{38BB5CB3-9962-47A7-909D-B9664BE0C77D}" type="pres">
      <dgm:prSet presAssocID="{273F4716-6209-4E5A-B69E-01FCCD62CF67}" presName="text8" presStyleCnt="0"/>
      <dgm:spPr/>
    </dgm:pt>
    <dgm:pt modelId="{1B675B65-F8EC-4EF4-87CA-18339EC3B4A0}" type="pres">
      <dgm:prSet presAssocID="{273F4716-6209-4E5A-B69E-01FCCD62CF67}" presName="textRepeatNode" presStyleLbl="alignNode1" presStyleIdx="7" presStyleCnt="11" custScaleX="115155" custLinFactX="3824" custLinFactY="-31601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5DD5C4-15A2-4721-8D38-C670062615C6}" type="pres">
      <dgm:prSet presAssocID="{273F4716-6209-4E5A-B69E-01FCCD62CF67}" presName="textaccent8" presStyleCnt="0"/>
      <dgm:spPr/>
    </dgm:pt>
    <dgm:pt modelId="{0A56A7F5-B933-4331-B023-1D42A076B587}" type="pres">
      <dgm:prSet presAssocID="{273F4716-6209-4E5A-B69E-01FCCD62CF67}" presName="accentRepeatNode" presStyleLbl="solidAlignAcc1" presStyleIdx="14" presStyleCnt="22" custLinFactX="-600000" custLinFactY="86840" custLinFactNeighborX="-644589" custLinFactNeighborY="100000"/>
      <dgm:spPr>
        <a:noFill/>
        <a:ln>
          <a:noFill/>
        </a:ln>
      </dgm:spPr>
    </dgm:pt>
    <dgm:pt modelId="{D8D96D2A-324C-4CD0-9A36-2A0A549414AF}" type="pres">
      <dgm:prSet presAssocID="{A3D7F15B-9E4F-4BE2-8B58-D95C8BFD20FC}" presName="image8" presStyleCnt="0"/>
      <dgm:spPr/>
    </dgm:pt>
    <dgm:pt modelId="{07A9474F-378B-40F9-BD29-749FB8EAE17E}" type="pres">
      <dgm:prSet presAssocID="{A3D7F15B-9E4F-4BE2-8B58-D95C8BFD20FC}" presName="imageRepeatNode" presStyleLbl="alignAcc1" presStyleIdx="7" presStyleCnt="11" custLinFactX="-245514" custLinFactY="-100000" custLinFactNeighborX="-300000" custLinFactNeighborY="-191499"/>
      <dgm:spPr/>
      <dgm:t>
        <a:bodyPr/>
        <a:lstStyle/>
        <a:p>
          <a:endParaRPr lang="ru-RU"/>
        </a:p>
      </dgm:t>
    </dgm:pt>
    <dgm:pt modelId="{AFB17EE1-4D70-4C81-BA50-260F118B5FAF}" type="pres">
      <dgm:prSet presAssocID="{A3D7F15B-9E4F-4BE2-8B58-D95C8BFD20FC}" presName="imageaccent8" presStyleCnt="0"/>
      <dgm:spPr/>
    </dgm:pt>
    <dgm:pt modelId="{2BD8B2C7-8B55-4BCC-BD29-E2743571D894}" type="pres">
      <dgm:prSet presAssocID="{A3D7F15B-9E4F-4BE2-8B58-D95C8BFD20FC}" presName="accentRepeatNode" presStyleLbl="solidAlignAcc1" presStyleIdx="15" presStyleCnt="22" custLinFactX="468014" custLinFactY="26769" custLinFactNeighborX="500000" custLinFactNeighborY="100000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1807174D-8848-448D-A9FC-D9FE30C5CCAA}" type="pres">
      <dgm:prSet presAssocID="{9B9E1ACA-99D8-4DEC-9B4F-B4C28D792F8A}" presName="text9" presStyleCnt="0"/>
      <dgm:spPr/>
    </dgm:pt>
    <dgm:pt modelId="{B9F4EE4B-AB75-43F2-99D8-CBFB8B4960ED}" type="pres">
      <dgm:prSet presAssocID="{9B9E1ACA-99D8-4DEC-9B4F-B4C28D792F8A}" presName="textRepeatNode" presStyleLbl="alignNode1" presStyleIdx="8" presStyleCnt="11" custLinFactX="-63439" custLinFactY="100000" custLinFactNeighborX="-100000" custLinFactNeighborY="1484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CFE0A-6AEF-48D7-88A6-00AA14FCD88A}" type="pres">
      <dgm:prSet presAssocID="{9B9E1ACA-99D8-4DEC-9B4F-B4C28D792F8A}" presName="textaccent9" presStyleCnt="0"/>
      <dgm:spPr/>
    </dgm:pt>
    <dgm:pt modelId="{8CE82D2B-BC39-4F8D-ADC1-398D23ED9E9F}" type="pres">
      <dgm:prSet presAssocID="{9B9E1ACA-99D8-4DEC-9B4F-B4C28D792F8A}" presName="accentRepeatNode" presStyleLbl="solidAlignAcc1" presStyleIdx="16" presStyleCnt="22" custLinFactX="317403" custLinFactY="120257" custLinFactNeighborX="400000" custLinFactNeighborY="200000"/>
      <dgm:spPr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F32CD74E-C2A4-46CE-8672-A00E69C2CA4B}" type="pres">
      <dgm:prSet presAssocID="{3398F6ED-0D39-4DCA-AE39-89A8AF3B690F}" presName="image9" presStyleCnt="0"/>
      <dgm:spPr/>
    </dgm:pt>
    <dgm:pt modelId="{943A62B5-6DB8-441B-9A69-260F08A15E10}" type="pres">
      <dgm:prSet presAssocID="{3398F6ED-0D39-4DCA-AE39-89A8AF3B690F}" presName="imageRepeatNode" presStyleLbl="alignAcc1" presStyleIdx="8" presStyleCnt="11" custLinFactX="-300000" custLinFactY="-18006" custLinFactNeighborX="-361595" custLinFactNeighborY="-100000"/>
      <dgm:spPr/>
      <dgm:t>
        <a:bodyPr/>
        <a:lstStyle/>
        <a:p>
          <a:endParaRPr lang="ru-RU"/>
        </a:p>
      </dgm:t>
    </dgm:pt>
    <dgm:pt modelId="{DABF8637-17A0-4211-8F84-FE39CADE0F6A}" type="pres">
      <dgm:prSet presAssocID="{3398F6ED-0D39-4DCA-AE39-89A8AF3B690F}" presName="imageaccent9" presStyleCnt="0"/>
      <dgm:spPr/>
    </dgm:pt>
    <dgm:pt modelId="{0E784E97-4BB7-44F2-A2EE-1CEBE3F32026}" type="pres">
      <dgm:prSet presAssocID="{3398F6ED-0D39-4DCA-AE39-89A8AF3B690F}" presName="accentRepeatNode" presStyleLbl="solidAlignAcc1" presStyleIdx="17" presStyleCnt="22" custLinFactX="191815" custLinFactY="153618" custLinFactNeighborX="200000" custLinFactNeighborY="200000"/>
      <dgm:spPr>
        <a:noFill/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744E7E5A-D877-430C-B090-E18F2989CCA9}" type="pres">
      <dgm:prSet presAssocID="{F4218E84-4B4C-4B23-B8C8-52D4385DF1D8}" presName="text10" presStyleCnt="0"/>
      <dgm:spPr/>
    </dgm:pt>
    <dgm:pt modelId="{18D25BA0-23DC-4EFD-9B69-0C53AE318CB1}" type="pres">
      <dgm:prSet presAssocID="{F4218E84-4B4C-4B23-B8C8-52D4385DF1D8}" presName="textRepeatNode" presStyleLbl="alignNode1" presStyleIdx="9" presStyleCnt="11" custScaleX="113384" custLinFactX="-100000" custLinFactY="-8097" custLinFactNeighborX="-18047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94E37-0E31-45E5-8D48-DB5978217D85}" type="pres">
      <dgm:prSet presAssocID="{F4218E84-4B4C-4B23-B8C8-52D4385DF1D8}" presName="textaccent10" presStyleCnt="0"/>
      <dgm:spPr/>
    </dgm:pt>
    <dgm:pt modelId="{FA4B4605-4376-46B8-B873-037C666B0864}" type="pres">
      <dgm:prSet presAssocID="{F4218E84-4B4C-4B23-B8C8-52D4385DF1D8}" presName="accentRepeatNode" presStyleLbl="solidAlignAcc1" presStyleIdx="18" presStyleCnt="22" custLinFactX="100000" custLinFactY="3195" custLinFactNeighborX="104346" custLinFactNeighborY="100000"/>
      <dgm:spPr>
        <a:noFill/>
        <a:ln>
          <a:noFill/>
        </a:ln>
      </dgm:spPr>
    </dgm:pt>
    <dgm:pt modelId="{B8810D0F-C81D-41BC-B45B-51FFCACFB8E5}" type="pres">
      <dgm:prSet presAssocID="{813D5128-5C53-49E0-842A-4B184672F07C}" presName="image10" presStyleCnt="0"/>
      <dgm:spPr/>
    </dgm:pt>
    <dgm:pt modelId="{B8E2621B-E1E1-4EA0-8E80-20C458DFCF54}" type="pres">
      <dgm:prSet presAssocID="{813D5128-5C53-49E0-842A-4B184672F07C}" presName="imageRepeatNode" presStyleLbl="alignAcc1" presStyleIdx="9" presStyleCnt="11" custScaleX="152786" custScaleY="166533" custLinFactX="106998" custLinFactY="-109012" custLinFactNeighborX="200000" custLinFactNeighborY="-200000"/>
      <dgm:spPr/>
      <dgm:t>
        <a:bodyPr/>
        <a:lstStyle/>
        <a:p>
          <a:endParaRPr lang="ru-RU"/>
        </a:p>
      </dgm:t>
    </dgm:pt>
    <dgm:pt modelId="{61FB16C7-D05C-4A87-8205-29E8B8B6B37F}" type="pres">
      <dgm:prSet presAssocID="{813D5128-5C53-49E0-842A-4B184672F07C}" presName="imageaccent10" presStyleCnt="0"/>
      <dgm:spPr/>
    </dgm:pt>
    <dgm:pt modelId="{F59F910B-6A2A-4094-8DA2-0DD480D70750}" type="pres">
      <dgm:prSet presAssocID="{813D5128-5C53-49E0-842A-4B184672F07C}" presName="accentRepeatNode" presStyleLbl="solidAlignAcc1" presStyleIdx="19" presStyleCnt="22" custLinFactX="1551807" custLinFactY="-70765" custLinFactNeighborX="1600000" custLinFactNeighborY="-100000"/>
      <dgm:spPr>
        <a:noFill/>
        <a:ln>
          <a:noFill/>
        </a:ln>
      </dgm:spPr>
    </dgm:pt>
    <dgm:pt modelId="{3449B663-0D3C-48A9-B96F-F866FFB52BC2}" type="pres">
      <dgm:prSet presAssocID="{EC1B69C0-46E1-43BF-955F-48195701A738}" presName="text11" presStyleCnt="0"/>
      <dgm:spPr/>
    </dgm:pt>
    <dgm:pt modelId="{DCC9864F-4082-4F61-A637-98BD06E2CDE8}" type="pres">
      <dgm:prSet presAssocID="{EC1B69C0-46E1-43BF-955F-48195701A738}" presName="textRepeatNode" presStyleLbl="alignNode1" presStyleIdx="10" presStyleCnt="11" custLinFactX="5282" custLinFactY="-84753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963C2F-908A-4CA8-8E6C-FAEF2868A074}" type="pres">
      <dgm:prSet presAssocID="{EC1B69C0-46E1-43BF-955F-48195701A738}" presName="textaccent11" presStyleCnt="0"/>
      <dgm:spPr/>
    </dgm:pt>
    <dgm:pt modelId="{7F0F9E74-A5C4-4676-86D1-1138EFDAF326}" type="pres">
      <dgm:prSet presAssocID="{EC1B69C0-46E1-43BF-955F-48195701A738}" presName="accentRepeatNode" presStyleLbl="solidAlignAcc1" presStyleIdx="20" presStyleCnt="22" custLinFactX="749973" custLinFactY="-1500000" custLinFactNeighborX="800000" custLinFactNeighborY="-1583047"/>
      <dgm:spPr>
        <a:noFill/>
        <a:ln>
          <a:noFill/>
        </a:ln>
      </dgm:spPr>
    </dgm:pt>
    <dgm:pt modelId="{37709320-4AEC-435C-A4F9-DA20D0361AD5}" type="pres">
      <dgm:prSet presAssocID="{195803EF-1296-4F37-8914-C9E2CAB2E8E3}" presName="image11" presStyleCnt="0"/>
      <dgm:spPr/>
    </dgm:pt>
    <dgm:pt modelId="{12D7C7A5-C9DA-412C-8481-1A921DB16037}" type="pres">
      <dgm:prSet presAssocID="{195803EF-1296-4F37-8914-C9E2CAB2E8E3}" presName="imageRepeatNode" presStyleLbl="alignAcc1" presStyleIdx="10" presStyleCnt="11" custLinFactX="-200000" custLinFactNeighborX="-230104" custLinFactNeighborY="-65842"/>
      <dgm:spPr/>
      <dgm:t>
        <a:bodyPr/>
        <a:lstStyle/>
        <a:p>
          <a:endParaRPr lang="ru-RU"/>
        </a:p>
      </dgm:t>
    </dgm:pt>
    <dgm:pt modelId="{AE833CE6-9C09-42DF-BA18-71216494A720}" type="pres">
      <dgm:prSet presAssocID="{195803EF-1296-4F37-8914-C9E2CAB2E8E3}" presName="imageaccent11" presStyleCnt="0"/>
      <dgm:spPr/>
    </dgm:pt>
    <dgm:pt modelId="{63EDFAC7-843C-4266-AF99-0BF9797775A3}" type="pres">
      <dgm:prSet presAssocID="{195803EF-1296-4F37-8914-C9E2CAB2E8E3}" presName="accentRepeatNode" presStyleLbl="solidAlignAcc1" presStyleIdx="21" presStyleCnt="22" custLinFactX="300000" custLinFactY="-556218" custLinFactNeighborX="342820" custLinFactNeighborY="-600000"/>
      <dgm:spPr>
        <a:noFill/>
        <a:ln>
          <a:noFill/>
        </a:ln>
      </dgm:spPr>
    </dgm:pt>
  </dgm:ptLst>
  <dgm:cxnLst>
    <dgm:cxn modelId="{A7C8B2C9-D9D4-4356-AAEC-54F63ABDE2CC}" srcId="{91A39EBF-9315-4C76-A50A-6FBC1D652652}" destId="{7F9B68DC-AA94-469A-A274-3A29C42AEC4A}" srcOrd="0" destOrd="0" parTransId="{D0850CA4-73B8-4071-9207-F81EA5FAD98E}" sibTransId="{5AD2CEB6-50AC-476D-95BF-0FB144EC0AD1}"/>
    <dgm:cxn modelId="{82C183ED-DFA1-4631-BF4D-51FB212298C5}" type="presOf" srcId="{3398F6ED-0D39-4DCA-AE39-89A8AF3B690F}" destId="{943A62B5-6DB8-441B-9A69-260F08A15E10}" srcOrd="0" destOrd="0" presId="urn:microsoft.com/office/officeart/2008/layout/HexagonCluster"/>
    <dgm:cxn modelId="{3528ACB2-A5B5-44C8-8A55-CEEB574711AF}" srcId="{91A39EBF-9315-4C76-A50A-6FBC1D652652}" destId="{3F90AEFA-A25A-43AE-9360-0A9B4E2A1455}" srcOrd="2" destOrd="0" parTransId="{2A575D87-6FC5-41C1-91E3-61DD54263BAA}" sibTransId="{27A7D770-727A-45A5-97E3-BC3127FFE7CC}"/>
    <dgm:cxn modelId="{024A2426-EAD6-4A5A-9127-C6683CC9026A}" srcId="{91A39EBF-9315-4C76-A50A-6FBC1D652652}" destId="{EC1B69C0-46E1-43BF-955F-48195701A738}" srcOrd="10" destOrd="0" parTransId="{1C91D13C-8039-490A-A18B-6D3BB243F22A}" sibTransId="{195803EF-1296-4F37-8914-C9E2CAB2E8E3}"/>
    <dgm:cxn modelId="{1E7A86E8-BB19-440C-879C-0D617A79295A}" type="presOf" srcId="{EC1B69C0-46E1-43BF-955F-48195701A738}" destId="{DCC9864F-4082-4F61-A637-98BD06E2CDE8}" srcOrd="0" destOrd="0" presId="urn:microsoft.com/office/officeart/2008/layout/HexagonCluster"/>
    <dgm:cxn modelId="{399A9CC0-5C2D-4DDB-8359-9220F64EA3C0}" srcId="{91A39EBF-9315-4C76-A50A-6FBC1D652652}" destId="{F52E440E-9857-4A6A-A6B0-53BAD6CAC803}" srcOrd="3" destOrd="0" parTransId="{465496C8-6147-4713-B925-C58EC752D673}" sibTransId="{09B6C878-61BE-4309-918B-C690297B6E6C}"/>
    <dgm:cxn modelId="{9CC1719C-4256-4CF1-AAB7-5C8A492C68EC}" srcId="{91A39EBF-9315-4C76-A50A-6FBC1D652652}" destId="{F4218E84-4B4C-4B23-B8C8-52D4385DF1D8}" srcOrd="9" destOrd="0" parTransId="{D054B485-6E12-4F5B-83A3-497A835FEF21}" sibTransId="{813D5128-5C53-49E0-842A-4B184672F07C}"/>
    <dgm:cxn modelId="{59DAF5A8-66F3-410A-A89A-07E5CF6A85B1}" type="presOf" srcId="{9B9E1ACA-99D8-4DEC-9B4F-B4C28D792F8A}" destId="{B9F4EE4B-AB75-43F2-99D8-CBFB8B4960ED}" srcOrd="0" destOrd="0" presId="urn:microsoft.com/office/officeart/2008/layout/HexagonCluster"/>
    <dgm:cxn modelId="{5EFB418C-B952-4D8B-9DD6-9260721AB62F}" srcId="{91A39EBF-9315-4C76-A50A-6FBC1D652652}" destId="{D2214B20-C927-47E2-9A71-BE430729AB77}" srcOrd="6" destOrd="0" parTransId="{9B751560-A6E8-4C6C-87C0-0845E00CF702}" sibTransId="{57C95CBD-2F90-448D-8DB3-9527E9A590EA}"/>
    <dgm:cxn modelId="{0D8C4BA6-4729-48C2-84B6-04E59EFC87E8}" srcId="{91A39EBF-9315-4C76-A50A-6FBC1D652652}" destId="{D38E0A50-CFDD-46F7-9237-88F1F4F6803B}" srcOrd="5" destOrd="0" parTransId="{4DF6091E-2347-4676-B98C-A07BBC4A017F}" sibTransId="{3168B322-BB0A-4338-8B72-6A69D868EEF7}"/>
    <dgm:cxn modelId="{797AA395-1D59-41E2-8DF9-FDAD12558336}" srcId="{91A39EBF-9315-4C76-A50A-6FBC1D652652}" destId="{F94DF1C5-38AD-454F-B776-6EA122EAFABC}" srcOrd="1" destOrd="0" parTransId="{D8858742-37C4-4D68-ADD6-CC3AAE2272BE}" sibTransId="{3AA95299-1365-4FE8-92FA-11A5DBC7170E}"/>
    <dgm:cxn modelId="{29D3C835-052A-4ADD-BD56-6F3CC1625999}" type="presOf" srcId="{273F4716-6209-4E5A-B69E-01FCCD62CF67}" destId="{1B675B65-F8EC-4EF4-87CA-18339EC3B4A0}" srcOrd="0" destOrd="0" presId="urn:microsoft.com/office/officeart/2008/layout/HexagonCluster"/>
    <dgm:cxn modelId="{4CD7163C-9C04-406B-90DD-93D07C2AF87D}" type="presOf" srcId="{91A39EBF-9315-4C76-A50A-6FBC1D652652}" destId="{68EA70EA-0C63-451E-8A44-A9B0827E0D2B}" srcOrd="0" destOrd="0" presId="urn:microsoft.com/office/officeart/2008/layout/HexagonCluster"/>
    <dgm:cxn modelId="{8CF8E210-D38C-42CE-9341-4680B91AFD49}" type="presOf" srcId="{3F90AEFA-A25A-43AE-9360-0A9B4E2A1455}" destId="{E83E1F26-3502-43F1-AAE8-8B3AE44E13EB}" srcOrd="0" destOrd="0" presId="urn:microsoft.com/office/officeart/2008/layout/HexagonCluster"/>
    <dgm:cxn modelId="{36612773-BDB7-4CBD-8CB1-E4E9B2DB4C48}" type="presOf" srcId="{57C95CBD-2F90-448D-8DB3-9527E9A590EA}" destId="{F90EBDCA-7E78-4A1A-8F07-6A17C5E70E7B}" srcOrd="0" destOrd="0" presId="urn:microsoft.com/office/officeart/2008/layout/HexagonCluster"/>
    <dgm:cxn modelId="{95590963-28DB-495E-ABB8-7D7BACF67A8E}" type="presOf" srcId="{3168B322-BB0A-4338-8B72-6A69D868EEF7}" destId="{CD68E9F1-436B-4F6B-BC05-FC644D6CF41A}" srcOrd="0" destOrd="0" presId="urn:microsoft.com/office/officeart/2008/layout/HexagonCluster"/>
    <dgm:cxn modelId="{9DFEB285-152B-47C0-B7CB-65BF76DAD0B0}" type="presOf" srcId="{813D5128-5C53-49E0-842A-4B184672F07C}" destId="{B8E2621B-E1E1-4EA0-8E80-20C458DFCF54}" srcOrd="0" destOrd="0" presId="urn:microsoft.com/office/officeart/2008/layout/HexagonCluster"/>
    <dgm:cxn modelId="{B8484264-5F00-484B-9369-77BCB1F8CF58}" type="presOf" srcId="{7F9B68DC-AA94-469A-A274-3A29C42AEC4A}" destId="{69EDE3C1-AD82-4E39-8EC3-065500DA2674}" srcOrd="0" destOrd="0" presId="urn:microsoft.com/office/officeart/2008/layout/HexagonCluster"/>
    <dgm:cxn modelId="{3D8A2DDB-B555-480D-ADF4-383B0152E938}" type="presOf" srcId="{A27102AA-C432-49F0-A4C3-E63C9EC8510D}" destId="{EE0AE206-7ECF-44D5-8DB3-B7CEB84E0961}" srcOrd="0" destOrd="0" presId="urn:microsoft.com/office/officeart/2008/layout/HexagonCluster"/>
    <dgm:cxn modelId="{B60F0A16-E0EE-4C2E-AACF-C9B76671794B}" type="presOf" srcId="{F52E440E-9857-4A6A-A6B0-53BAD6CAC803}" destId="{13E204EF-C0B5-41C5-BF73-AE078AB3E791}" srcOrd="0" destOrd="0" presId="urn:microsoft.com/office/officeart/2008/layout/HexagonCluster"/>
    <dgm:cxn modelId="{60E2BA6C-5845-4DCE-A917-3A3BEB1BB2E6}" type="presOf" srcId="{5AD2CEB6-50AC-476D-95BF-0FB144EC0AD1}" destId="{503F834E-3EAF-411D-A67D-B04895633659}" srcOrd="0" destOrd="0" presId="urn:microsoft.com/office/officeart/2008/layout/HexagonCluster"/>
    <dgm:cxn modelId="{6ED24F85-D8EA-4BEF-A2AC-D32CFD2ED59C}" type="presOf" srcId="{D2214B20-C927-47E2-9A71-BE430729AB77}" destId="{4F5EC665-872D-4137-B297-5CE86AA24921}" srcOrd="0" destOrd="0" presId="urn:microsoft.com/office/officeart/2008/layout/HexagonCluster"/>
    <dgm:cxn modelId="{9A09CE0D-7A2A-412B-9503-0202D484976E}" type="presOf" srcId="{27A7D770-727A-45A5-97E3-BC3127FFE7CC}" destId="{B1B3B7A2-CCE8-49E1-BA02-B7D6DDCE4587}" srcOrd="0" destOrd="0" presId="urn:microsoft.com/office/officeart/2008/layout/HexagonCluster"/>
    <dgm:cxn modelId="{A6C75A53-8B4B-4174-A82C-3A4962422BDC}" srcId="{91A39EBF-9315-4C76-A50A-6FBC1D652652}" destId="{9B9E1ACA-99D8-4DEC-9B4F-B4C28D792F8A}" srcOrd="8" destOrd="0" parTransId="{A4E3CBE2-D184-41F7-A7CC-08273AC0451A}" sibTransId="{3398F6ED-0D39-4DCA-AE39-89A8AF3B690F}"/>
    <dgm:cxn modelId="{58D86C3A-B8F4-41EF-BAA9-F9D7E9FB9714}" type="presOf" srcId="{3AA95299-1365-4FE8-92FA-11A5DBC7170E}" destId="{40881393-20DB-45BA-97C6-5BF6819F5F7A}" srcOrd="0" destOrd="0" presId="urn:microsoft.com/office/officeart/2008/layout/HexagonCluster"/>
    <dgm:cxn modelId="{EB85AFDD-CC99-4421-AA6F-D76F2DAC1D22}" type="presOf" srcId="{D38E0A50-CFDD-46F7-9237-88F1F4F6803B}" destId="{CEF72E78-17FC-4C98-9479-162662C6D48E}" srcOrd="0" destOrd="0" presId="urn:microsoft.com/office/officeart/2008/layout/HexagonCluster"/>
    <dgm:cxn modelId="{02ACE8D0-294E-44B8-85CC-21B448587EBE}" type="presOf" srcId="{09B6C878-61BE-4309-918B-C690297B6E6C}" destId="{CABDB52C-49C1-4F9E-9DBC-39904F30B502}" srcOrd="0" destOrd="0" presId="urn:microsoft.com/office/officeart/2008/layout/HexagonCluster"/>
    <dgm:cxn modelId="{1023908D-6900-4638-81B8-F000BBF3A51B}" type="presOf" srcId="{A3D7F15B-9E4F-4BE2-8B58-D95C8BFD20FC}" destId="{07A9474F-378B-40F9-BD29-749FB8EAE17E}" srcOrd="0" destOrd="0" presId="urn:microsoft.com/office/officeart/2008/layout/HexagonCluster"/>
    <dgm:cxn modelId="{62836131-B07A-4FC8-BF62-EC24F42B7077}" type="presOf" srcId="{301D8564-9252-4396-B138-44CFE4347E71}" destId="{C925A607-AF81-4D87-B314-2A730910A851}" srcOrd="0" destOrd="0" presId="urn:microsoft.com/office/officeart/2008/layout/HexagonCluster"/>
    <dgm:cxn modelId="{6C284D57-EACB-4176-9247-4916C2E0D960}" type="presOf" srcId="{195803EF-1296-4F37-8914-C9E2CAB2E8E3}" destId="{12D7C7A5-C9DA-412C-8481-1A921DB16037}" srcOrd="0" destOrd="0" presId="urn:microsoft.com/office/officeart/2008/layout/HexagonCluster"/>
    <dgm:cxn modelId="{A1DBE57F-0B90-407F-9A7E-1E2524EE72AA}" srcId="{91A39EBF-9315-4C76-A50A-6FBC1D652652}" destId="{A27102AA-C432-49F0-A4C3-E63C9EC8510D}" srcOrd="4" destOrd="0" parTransId="{0AE4F90C-3AA6-4411-B1FD-F9470BC6794E}" sibTransId="{301D8564-9252-4396-B138-44CFE4347E71}"/>
    <dgm:cxn modelId="{7FFF68F2-CED2-496E-A19F-48FF9C48569F}" srcId="{91A39EBF-9315-4C76-A50A-6FBC1D652652}" destId="{273F4716-6209-4E5A-B69E-01FCCD62CF67}" srcOrd="7" destOrd="0" parTransId="{18DB0185-F78E-4F19-B59E-E6439C82EEBF}" sibTransId="{A3D7F15B-9E4F-4BE2-8B58-D95C8BFD20FC}"/>
    <dgm:cxn modelId="{7065A34B-45E3-447B-AB40-3AEFBEA989CA}" type="presOf" srcId="{F94DF1C5-38AD-454F-B776-6EA122EAFABC}" destId="{4AB9BA1A-2D94-4DD0-B4BA-8CF1DEB6DD8A}" srcOrd="0" destOrd="0" presId="urn:microsoft.com/office/officeart/2008/layout/HexagonCluster"/>
    <dgm:cxn modelId="{818E4E46-BA60-4886-99B3-DD06A6EFE27E}" type="presOf" srcId="{F4218E84-4B4C-4B23-B8C8-52D4385DF1D8}" destId="{18D25BA0-23DC-4EFD-9B69-0C53AE318CB1}" srcOrd="0" destOrd="0" presId="urn:microsoft.com/office/officeart/2008/layout/HexagonCluster"/>
    <dgm:cxn modelId="{77BC23B8-1483-4CC6-8D6A-6C98A9BD7AFB}" type="presParOf" srcId="{68EA70EA-0C63-451E-8A44-A9B0827E0D2B}" destId="{8C9917C4-989E-4B1D-A960-53329EA7FEFA}" srcOrd="0" destOrd="0" presId="urn:microsoft.com/office/officeart/2008/layout/HexagonCluster"/>
    <dgm:cxn modelId="{D4EDBAB8-6E5B-4398-9BFD-BFD99996AF37}" type="presParOf" srcId="{8C9917C4-989E-4B1D-A960-53329EA7FEFA}" destId="{69EDE3C1-AD82-4E39-8EC3-065500DA2674}" srcOrd="0" destOrd="0" presId="urn:microsoft.com/office/officeart/2008/layout/HexagonCluster"/>
    <dgm:cxn modelId="{C88FE71D-78D1-475C-8EDC-69E20C616CB4}" type="presParOf" srcId="{68EA70EA-0C63-451E-8A44-A9B0827E0D2B}" destId="{944736A3-31D1-479A-9FA7-323AC84B5791}" srcOrd="1" destOrd="0" presId="urn:microsoft.com/office/officeart/2008/layout/HexagonCluster"/>
    <dgm:cxn modelId="{37D16A31-E400-4697-80C4-D7805174883B}" type="presParOf" srcId="{944736A3-31D1-479A-9FA7-323AC84B5791}" destId="{2D0C1EA2-EABF-4F64-A193-52395046C62A}" srcOrd="0" destOrd="0" presId="urn:microsoft.com/office/officeart/2008/layout/HexagonCluster"/>
    <dgm:cxn modelId="{79556FB2-C406-46E1-BAEB-1BFB74DB4A20}" type="presParOf" srcId="{68EA70EA-0C63-451E-8A44-A9B0827E0D2B}" destId="{65921E20-646F-4320-AA04-B790C6ED614B}" srcOrd="2" destOrd="0" presId="urn:microsoft.com/office/officeart/2008/layout/HexagonCluster"/>
    <dgm:cxn modelId="{F278C712-732A-45AC-ADC6-6F10AB9AF017}" type="presParOf" srcId="{65921E20-646F-4320-AA04-B790C6ED614B}" destId="{503F834E-3EAF-411D-A67D-B04895633659}" srcOrd="0" destOrd="0" presId="urn:microsoft.com/office/officeart/2008/layout/HexagonCluster"/>
    <dgm:cxn modelId="{3A5BDB89-CF9B-48B0-B40C-200A746065A3}" type="presParOf" srcId="{68EA70EA-0C63-451E-8A44-A9B0827E0D2B}" destId="{A84454B0-0B0B-49E9-84E0-69920A37AEC0}" srcOrd="3" destOrd="0" presId="urn:microsoft.com/office/officeart/2008/layout/HexagonCluster"/>
    <dgm:cxn modelId="{29956B63-C369-4B22-9F52-6CC824181817}" type="presParOf" srcId="{A84454B0-0B0B-49E9-84E0-69920A37AEC0}" destId="{02662BA6-2499-4D8D-B9D8-6C2CE3843F8A}" srcOrd="0" destOrd="0" presId="urn:microsoft.com/office/officeart/2008/layout/HexagonCluster"/>
    <dgm:cxn modelId="{4612DA08-2654-4F33-BED7-5FEF5A9F07CA}" type="presParOf" srcId="{68EA70EA-0C63-451E-8A44-A9B0827E0D2B}" destId="{C06FA8B5-9159-4329-B40C-5A71AD5832AE}" srcOrd="4" destOrd="0" presId="urn:microsoft.com/office/officeart/2008/layout/HexagonCluster"/>
    <dgm:cxn modelId="{D31B34BD-711D-4E31-AB81-C74660BB1757}" type="presParOf" srcId="{C06FA8B5-9159-4329-B40C-5A71AD5832AE}" destId="{4AB9BA1A-2D94-4DD0-B4BA-8CF1DEB6DD8A}" srcOrd="0" destOrd="0" presId="urn:microsoft.com/office/officeart/2008/layout/HexagonCluster"/>
    <dgm:cxn modelId="{7D370395-2028-454A-8FCB-6C47BD665C23}" type="presParOf" srcId="{68EA70EA-0C63-451E-8A44-A9B0827E0D2B}" destId="{822C5BCC-6E3B-4C96-9B7A-64780F10EAEC}" srcOrd="5" destOrd="0" presId="urn:microsoft.com/office/officeart/2008/layout/HexagonCluster"/>
    <dgm:cxn modelId="{82CD19D9-A48A-4D93-B4B0-E44792970F9E}" type="presParOf" srcId="{822C5BCC-6E3B-4C96-9B7A-64780F10EAEC}" destId="{DE3699E8-8AB0-4036-84E6-D58452154398}" srcOrd="0" destOrd="0" presId="urn:microsoft.com/office/officeart/2008/layout/HexagonCluster"/>
    <dgm:cxn modelId="{698C5328-0BDE-40B7-A9E8-D459A0E4EF91}" type="presParOf" srcId="{68EA70EA-0C63-451E-8A44-A9B0827E0D2B}" destId="{96A481AF-B814-4938-92CA-126D3E949792}" srcOrd="6" destOrd="0" presId="urn:microsoft.com/office/officeart/2008/layout/HexagonCluster"/>
    <dgm:cxn modelId="{2240D99D-846E-4E37-A1F0-0F1A0FA7D7F1}" type="presParOf" srcId="{96A481AF-B814-4938-92CA-126D3E949792}" destId="{40881393-20DB-45BA-97C6-5BF6819F5F7A}" srcOrd="0" destOrd="0" presId="urn:microsoft.com/office/officeart/2008/layout/HexagonCluster"/>
    <dgm:cxn modelId="{EC22BCD3-1609-4D8F-BC44-9F107ECEE5E6}" type="presParOf" srcId="{68EA70EA-0C63-451E-8A44-A9B0827E0D2B}" destId="{5E26E206-6E79-4205-909A-E21FC14D4574}" srcOrd="7" destOrd="0" presId="urn:microsoft.com/office/officeart/2008/layout/HexagonCluster"/>
    <dgm:cxn modelId="{B19638F2-37EE-4451-80D1-7D8A0C496C8A}" type="presParOf" srcId="{5E26E206-6E79-4205-909A-E21FC14D4574}" destId="{AA82312E-041A-4EC4-BACA-97E9848AE642}" srcOrd="0" destOrd="0" presId="urn:microsoft.com/office/officeart/2008/layout/HexagonCluster"/>
    <dgm:cxn modelId="{36EFAB13-2FB8-4308-AE11-FF55FBBAB491}" type="presParOf" srcId="{68EA70EA-0C63-451E-8A44-A9B0827E0D2B}" destId="{65614703-88DD-43D9-AEF3-A9839E04C301}" srcOrd="8" destOrd="0" presId="urn:microsoft.com/office/officeart/2008/layout/HexagonCluster"/>
    <dgm:cxn modelId="{AE5E56DF-7884-4B1A-854E-EFF55EF8B43C}" type="presParOf" srcId="{65614703-88DD-43D9-AEF3-A9839E04C301}" destId="{E83E1F26-3502-43F1-AAE8-8B3AE44E13EB}" srcOrd="0" destOrd="0" presId="urn:microsoft.com/office/officeart/2008/layout/HexagonCluster"/>
    <dgm:cxn modelId="{66009034-EF0B-4804-B1E5-3F8BB0AD5E5C}" type="presParOf" srcId="{68EA70EA-0C63-451E-8A44-A9B0827E0D2B}" destId="{89E90EF1-F0F9-4D65-AE56-902EF6747536}" srcOrd="9" destOrd="0" presId="urn:microsoft.com/office/officeart/2008/layout/HexagonCluster"/>
    <dgm:cxn modelId="{12FBDED6-1DF7-462B-B17F-9FC3ECEA35CA}" type="presParOf" srcId="{89E90EF1-F0F9-4D65-AE56-902EF6747536}" destId="{F623A685-93EF-482E-9346-01C15860DBEF}" srcOrd="0" destOrd="0" presId="urn:microsoft.com/office/officeart/2008/layout/HexagonCluster"/>
    <dgm:cxn modelId="{8EA2AEA4-1FB6-4FBC-809E-74EA9D843745}" type="presParOf" srcId="{68EA70EA-0C63-451E-8A44-A9B0827E0D2B}" destId="{69D1AF63-4375-4B4F-BC57-ED29597B61D9}" srcOrd="10" destOrd="0" presId="urn:microsoft.com/office/officeart/2008/layout/HexagonCluster"/>
    <dgm:cxn modelId="{B3FCE61D-3F5E-45C0-AF08-21AE9DEF65CD}" type="presParOf" srcId="{69D1AF63-4375-4B4F-BC57-ED29597B61D9}" destId="{B1B3B7A2-CCE8-49E1-BA02-B7D6DDCE4587}" srcOrd="0" destOrd="0" presId="urn:microsoft.com/office/officeart/2008/layout/HexagonCluster"/>
    <dgm:cxn modelId="{CB2051C8-69E9-4622-9235-948A00450FC8}" type="presParOf" srcId="{68EA70EA-0C63-451E-8A44-A9B0827E0D2B}" destId="{3889AFA8-44A0-4FB8-8D64-6A9A3A300221}" srcOrd="11" destOrd="0" presId="urn:microsoft.com/office/officeart/2008/layout/HexagonCluster"/>
    <dgm:cxn modelId="{8CC1B2D0-C778-4ABB-8E5F-53B8E993A697}" type="presParOf" srcId="{3889AFA8-44A0-4FB8-8D64-6A9A3A300221}" destId="{CA8AA25E-B1C6-499F-8993-758F3428E39E}" srcOrd="0" destOrd="0" presId="urn:microsoft.com/office/officeart/2008/layout/HexagonCluster"/>
    <dgm:cxn modelId="{67037306-89A4-43D5-8179-7C15F4DD91E9}" type="presParOf" srcId="{68EA70EA-0C63-451E-8A44-A9B0827E0D2B}" destId="{AD806B82-B3F2-42FB-B70B-B3CC92DD221A}" srcOrd="12" destOrd="0" presId="urn:microsoft.com/office/officeart/2008/layout/HexagonCluster"/>
    <dgm:cxn modelId="{2C9B626C-97C4-4DF7-89A5-E6B9211E3A2F}" type="presParOf" srcId="{AD806B82-B3F2-42FB-B70B-B3CC92DD221A}" destId="{13E204EF-C0B5-41C5-BF73-AE078AB3E791}" srcOrd="0" destOrd="0" presId="urn:microsoft.com/office/officeart/2008/layout/HexagonCluster"/>
    <dgm:cxn modelId="{94EC030F-D13A-4D58-8596-98D1E18C9DE6}" type="presParOf" srcId="{68EA70EA-0C63-451E-8A44-A9B0827E0D2B}" destId="{3BB3CE8F-AF71-4D78-B5B9-8808A59C88CF}" srcOrd="13" destOrd="0" presId="urn:microsoft.com/office/officeart/2008/layout/HexagonCluster"/>
    <dgm:cxn modelId="{68CCD592-0CBD-44D0-9E1A-AF5643CA0867}" type="presParOf" srcId="{3BB3CE8F-AF71-4D78-B5B9-8808A59C88CF}" destId="{8E1DD6EF-D276-4B65-87E3-2AD64E3377E8}" srcOrd="0" destOrd="0" presId="urn:microsoft.com/office/officeart/2008/layout/HexagonCluster"/>
    <dgm:cxn modelId="{D469A28A-196B-4D18-A821-8C613ED89898}" type="presParOf" srcId="{68EA70EA-0C63-451E-8A44-A9B0827E0D2B}" destId="{C1ED73A2-6919-466B-B0D4-EF4C0A8999DB}" srcOrd="14" destOrd="0" presId="urn:microsoft.com/office/officeart/2008/layout/HexagonCluster"/>
    <dgm:cxn modelId="{B7F0C484-B206-47B2-8AF3-65CF9AED88A8}" type="presParOf" srcId="{C1ED73A2-6919-466B-B0D4-EF4C0A8999DB}" destId="{CABDB52C-49C1-4F9E-9DBC-39904F30B502}" srcOrd="0" destOrd="0" presId="urn:microsoft.com/office/officeart/2008/layout/HexagonCluster"/>
    <dgm:cxn modelId="{82B6E77D-5ED4-4805-8763-5EF57E15DD77}" type="presParOf" srcId="{68EA70EA-0C63-451E-8A44-A9B0827E0D2B}" destId="{05FD15CD-110E-4EDC-85CD-5AA1E7534D6C}" srcOrd="15" destOrd="0" presId="urn:microsoft.com/office/officeart/2008/layout/HexagonCluster"/>
    <dgm:cxn modelId="{1675C624-1BCD-4799-B8BB-A145ECB16E4B}" type="presParOf" srcId="{05FD15CD-110E-4EDC-85CD-5AA1E7534D6C}" destId="{2F016192-8AC8-4783-8D10-6F41AB78E4F9}" srcOrd="0" destOrd="0" presId="urn:microsoft.com/office/officeart/2008/layout/HexagonCluster"/>
    <dgm:cxn modelId="{C1943D2A-5B03-4ABC-A9CB-B12FD53599AF}" type="presParOf" srcId="{68EA70EA-0C63-451E-8A44-A9B0827E0D2B}" destId="{411055F1-547D-44B5-9164-06B0A9C3AC3D}" srcOrd="16" destOrd="0" presId="urn:microsoft.com/office/officeart/2008/layout/HexagonCluster"/>
    <dgm:cxn modelId="{85B35283-6710-4487-958E-698F88FE776C}" type="presParOf" srcId="{411055F1-547D-44B5-9164-06B0A9C3AC3D}" destId="{EE0AE206-7ECF-44D5-8DB3-B7CEB84E0961}" srcOrd="0" destOrd="0" presId="urn:microsoft.com/office/officeart/2008/layout/HexagonCluster"/>
    <dgm:cxn modelId="{A87AFC34-8EA4-41A8-B0F3-A4714A002961}" type="presParOf" srcId="{68EA70EA-0C63-451E-8A44-A9B0827E0D2B}" destId="{88E465A7-F89D-4BC8-8948-CD96DBCB85F4}" srcOrd="17" destOrd="0" presId="urn:microsoft.com/office/officeart/2008/layout/HexagonCluster"/>
    <dgm:cxn modelId="{47358DA1-9CBF-4E5B-8992-0A27B0FDB1CF}" type="presParOf" srcId="{88E465A7-F89D-4BC8-8948-CD96DBCB85F4}" destId="{80D09CCD-0845-4F18-BDA4-8F5B588C99A6}" srcOrd="0" destOrd="0" presId="urn:microsoft.com/office/officeart/2008/layout/HexagonCluster"/>
    <dgm:cxn modelId="{1DBD6E6D-0314-4F84-A862-DB64368FB0F5}" type="presParOf" srcId="{68EA70EA-0C63-451E-8A44-A9B0827E0D2B}" destId="{49D111F5-45FF-461D-BC57-D0B0E13375E2}" srcOrd="18" destOrd="0" presId="urn:microsoft.com/office/officeart/2008/layout/HexagonCluster"/>
    <dgm:cxn modelId="{30940AFA-C0FF-4445-805C-446DFC87AC92}" type="presParOf" srcId="{49D111F5-45FF-461D-BC57-D0B0E13375E2}" destId="{C925A607-AF81-4D87-B314-2A730910A851}" srcOrd="0" destOrd="0" presId="urn:microsoft.com/office/officeart/2008/layout/HexagonCluster"/>
    <dgm:cxn modelId="{F9FB83D0-8E31-4DBE-8D49-CB394ECAC792}" type="presParOf" srcId="{68EA70EA-0C63-451E-8A44-A9B0827E0D2B}" destId="{B50B1DC4-33C7-468C-B52B-B5BBEC93163A}" srcOrd="19" destOrd="0" presId="urn:microsoft.com/office/officeart/2008/layout/HexagonCluster"/>
    <dgm:cxn modelId="{00431A57-7B50-4C62-9D29-51CFAFC7B2FA}" type="presParOf" srcId="{B50B1DC4-33C7-468C-B52B-B5BBEC93163A}" destId="{2666AD05-426F-47BC-85B0-7768D31BE8C8}" srcOrd="0" destOrd="0" presId="urn:microsoft.com/office/officeart/2008/layout/HexagonCluster"/>
    <dgm:cxn modelId="{18E6C769-F055-4496-A5AC-84B756557290}" type="presParOf" srcId="{68EA70EA-0C63-451E-8A44-A9B0827E0D2B}" destId="{B9C3B5FE-B646-4F31-9509-938CF789A864}" srcOrd="20" destOrd="0" presId="urn:microsoft.com/office/officeart/2008/layout/HexagonCluster"/>
    <dgm:cxn modelId="{CC991AE5-8234-45E2-AC28-3DA16380A304}" type="presParOf" srcId="{B9C3B5FE-B646-4F31-9509-938CF789A864}" destId="{CEF72E78-17FC-4C98-9479-162662C6D48E}" srcOrd="0" destOrd="0" presId="urn:microsoft.com/office/officeart/2008/layout/HexagonCluster"/>
    <dgm:cxn modelId="{6EB17E60-CFC7-41BF-AB75-72646651CC0A}" type="presParOf" srcId="{68EA70EA-0C63-451E-8A44-A9B0827E0D2B}" destId="{13B8F10B-5D46-4FAD-954C-3FC9B90D3F50}" srcOrd="21" destOrd="0" presId="urn:microsoft.com/office/officeart/2008/layout/HexagonCluster"/>
    <dgm:cxn modelId="{F62848D7-7A5D-4A62-AD4C-D47C33C92EBC}" type="presParOf" srcId="{13B8F10B-5D46-4FAD-954C-3FC9B90D3F50}" destId="{65848359-A584-4ADF-9ACB-3A4113A0405F}" srcOrd="0" destOrd="0" presId="urn:microsoft.com/office/officeart/2008/layout/HexagonCluster"/>
    <dgm:cxn modelId="{BFC6C33E-04ED-4BAC-A337-DE78D6B939CF}" type="presParOf" srcId="{68EA70EA-0C63-451E-8A44-A9B0827E0D2B}" destId="{A6289D4A-ACE9-4AE4-AEC8-DE8414D1450B}" srcOrd="22" destOrd="0" presId="urn:microsoft.com/office/officeart/2008/layout/HexagonCluster"/>
    <dgm:cxn modelId="{FB0871BE-3DF7-49AA-B71D-E5293A29E38E}" type="presParOf" srcId="{A6289D4A-ACE9-4AE4-AEC8-DE8414D1450B}" destId="{CD68E9F1-436B-4F6B-BC05-FC644D6CF41A}" srcOrd="0" destOrd="0" presId="urn:microsoft.com/office/officeart/2008/layout/HexagonCluster"/>
    <dgm:cxn modelId="{9F82C4CD-8F8D-4070-ACD4-83DBCCADC30E}" type="presParOf" srcId="{68EA70EA-0C63-451E-8A44-A9B0827E0D2B}" destId="{2AABD7F8-B966-417F-9A0D-A02B43CF277D}" srcOrd="23" destOrd="0" presId="urn:microsoft.com/office/officeart/2008/layout/HexagonCluster"/>
    <dgm:cxn modelId="{6A2CEF40-64BE-4948-8CE3-618D9C08CE18}" type="presParOf" srcId="{2AABD7F8-B966-417F-9A0D-A02B43CF277D}" destId="{49E3A5FD-27CF-4103-BBCB-A3598654931F}" srcOrd="0" destOrd="0" presId="urn:microsoft.com/office/officeart/2008/layout/HexagonCluster"/>
    <dgm:cxn modelId="{0BE45B27-5A0B-4FBA-AD9D-7DD391446A67}" type="presParOf" srcId="{68EA70EA-0C63-451E-8A44-A9B0827E0D2B}" destId="{9B7BD4DF-7B47-4DEC-9A73-B16E688C221F}" srcOrd="24" destOrd="0" presId="urn:microsoft.com/office/officeart/2008/layout/HexagonCluster"/>
    <dgm:cxn modelId="{DF892034-2A44-498F-B013-B80961969E9C}" type="presParOf" srcId="{9B7BD4DF-7B47-4DEC-9A73-B16E688C221F}" destId="{4F5EC665-872D-4137-B297-5CE86AA24921}" srcOrd="0" destOrd="0" presId="urn:microsoft.com/office/officeart/2008/layout/HexagonCluster"/>
    <dgm:cxn modelId="{61A33362-A1B7-4A69-97EC-26E8C65F21B3}" type="presParOf" srcId="{68EA70EA-0C63-451E-8A44-A9B0827E0D2B}" destId="{4C87EC2C-2473-4D4C-BDF8-0F99CCBF8ECF}" srcOrd="25" destOrd="0" presId="urn:microsoft.com/office/officeart/2008/layout/HexagonCluster"/>
    <dgm:cxn modelId="{3CD6400D-987C-4BF1-A5DE-4226BD1B62C8}" type="presParOf" srcId="{4C87EC2C-2473-4D4C-BDF8-0F99CCBF8ECF}" destId="{49744B6E-4DE0-4E68-8906-0392BCC47C30}" srcOrd="0" destOrd="0" presId="urn:microsoft.com/office/officeart/2008/layout/HexagonCluster"/>
    <dgm:cxn modelId="{DE3797F4-9193-4946-BA18-3A55E015DFD5}" type="presParOf" srcId="{68EA70EA-0C63-451E-8A44-A9B0827E0D2B}" destId="{5B7281EB-CA1E-4894-9345-79925DFE9C62}" srcOrd="26" destOrd="0" presId="urn:microsoft.com/office/officeart/2008/layout/HexagonCluster"/>
    <dgm:cxn modelId="{AE93CF89-56A8-46A4-B1A2-E6FAAFB67BE5}" type="presParOf" srcId="{5B7281EB-CA1E-4894-9345-79925DFE9C62}" destId="{F90EBDCA-7E78-4A1A-8F07-6A17C5E70E7B}" srcOrd="0" destOrd="0" presId="urn:microsoft.com/office/officeart/2008/layout/HexagonCluster"/>
    <dgm:cxn modelId="{0ECFA453-4C9C-4FD4-B14D-4EF1EC47CA15}" type="presParOf" srcId="{68EA70EA-0C63-451E-8A44-A9B0827E0D2B}" destId="{6F2FCD0D-8C7D-40C5-9680-4505C70EFB25}" srcOrd="27" destOrd="0" presId="urn:microsoft.com/office/officeart/2008/layout/HexagonCluster"/>
    <dgm:cxn modelId="{638AC125-FBC6-4D63-A0A4-5331D186BA0C}" type="presParOf" srcId="{6F2FCD0D-8C7D-40C5-9680-4505C70EFB25}" destId="{A4795385-3205-4616-9CDE-D1786C01E1DC}" srcOrd="0" destOrd="0" presId="urn:microsoft.com/office/officeart/2008/layout/HexagonCluster"/>
    <dgm:cxn modelId="{3629E16D-5243-4A09-B677-98F50BDC1D5A}" type="presParOf" srcId="{68EA70EA-0C63-451E-8A44-A9B0827E0D2B}" destId="{38BB5CB3-9962-47A7-909D-B9664BE0C77D}" srcOrd="28" destOrd="0" presId="urn:microsoft.com/office/officeart/2008/layout/HexagonCluster"/>
    <dgm:cxn modelId="{FEF67F9E-7C4C-41F9-BB03-C5BF661D02A3}" type="presParOf" srcId="{38BB5CB3-9962-47A7-909D-B9664BE0C77D}" destId="{1B675B65-F8EC-4EF4-87CA-18339EC3B4A0}" srcOrd="0" destOrd="0" presId="urn:microsoft.com/office/officeart/2008/layout/HexagonCluster"/>
    <dgm:cxn modelId="{1D73C92D-6A7D-409A-A950-E9ABB87070D7}" type="presParOf" srcId="{68EA70EA-0C63-451E-8A44-A9B0827E0D2B}" destId="{A55DD5C4-15A2-4721-8D38-C670062615C6}" srcOrd="29" destOrd="0" presId="urn:microsoft.com/office/officeart/2008/layout/HexagonCluster"/>
    <dgm:cxn modelId="{0FAD1626-89BD-4E74-957F-F83A90F6E380}" type="presParOf" srcId="{A55DD5C4-15A2-4721-8D38-C670062615C6}" destId="{0A56A7F5-B933-4331-B023-1D42A076B587}" srcOrd="0" destOrd="0" presId="urn:microsoft.com/office/officeart/2008/layout/HexagonCluster"/>
    <dgm:cxn modelId="{04E13CD2-9408-46C0-BB70-979B43AE6319}" type="presParOf" srcId="{68EA70EA-0C63-451E-8A44-A9B0827E0D2B}" destId="{D8D96D2A-324C-4CD0-9A36-2A0A549414AF}" srcOrd="30" destOrd="0" presId="urn:microsoft.com/office/officeart/2008/layout/HexagonCluster"/>
    <dgm:cxn modelId="{259D0DC0-A3C8-4B13-9D93-6AD8D14ABAE0}" type="presParOf" srcId="{D8D96D2A-324C-4CD0-9A36-2A0A549414AF}" destId="{07A9474F-378B-40F9-BD29-749FB8EAE17E}" srcOrd="0" destOrd="0" presId="urn:microsoft.com/office/officeart/2008/layout/HexagonCluster"/>
    <dgm:cxn modelId="{F4F25485-F446-44AC-B93E-AF2B13DD72C4}" type="presParOf" srcId="{68EA70EA-0C63-451E-8A44-A9B0827E0D2B}" destId="{AFB17EE1-4D70-4C81-BA50-260F118B5FAF}" srcOrd="31" destOrd="0" presId="urn:microsoft.com/office/officeart/2008/layout/HexagonCluster"/>
    <dgm:cxn modelId="{C24AE48F-9681-482C-A2EB-3B31B75B2241}" type="presParOf" srcId="{AFB17EE1-4D70-4C81-BA50-260F118B5FAF}" destId="{2BD8B2C7-8B55-4BCC-BD29-E2743571D894}" srcOrd="0" destOrd="0" presId="urn:microsoft.com/office/officeart/2008/layout/HexagonCluster"/>
    <dgm:cxn modelId="{62165D51-C7DE-42C7-9BE9-D5BF3E3055EE}" type="presParOf" srcId="{68EA70EA-0C63-451E-8A44-A9B0827E0D2B}" destId="{1807174D-8848-448D-A9FC-D9FE30C5CCAA}" srcOrd="32" destOrd="0" presId="urn:microsoft.com/office/officeart/2008/layout/HexagonCluster"/>
    <dgm:cxn modelId="{1C1D4228-0CF6-4AE4-AF8D-6048F999EA11}" type="presParOf" srcId="{1807174D-8848-448D-A9FC-D9FE30C5CCAA}" destId="{B9F4EE4B-AB75-43F2-99D8-CBFB8B4960ED}" srcOrd="0" destOrd="0" presId="urn:microsoft.com/office/officeart/2008/layout/HexagonCluster"/>
    <dgm:cxn modelId="{3FD9D727-FB9E-451F-8A38-C9FC0955DE20}" type="presParOf" srcId="{68EA70EA-0C63-451E-8A44-A9B0827E0D2B}" destId="{435CFE0A-6AEF-48D7-88A6-00AA14FCD88A}" srcOrd="33" destOrd="0" presId="urn:microsoft.com/office/officeart/2008/layout/HexagonCluster"/>
    <dgm:cxn modelId="{DA93B9C0-1063-441C-9A7B-513FA5556DB4}" type="presParOf" srcId="{435CFE0A-6AEF-48D7-88A6-00AA14FCD88A}" destId="{8CE82D2B-BC39-4F8D-ADC1-398D23ED9E9F}" srcOrd="0" destOrd="0" presId="urn:microsoft.com/office/officeart/2008/layout/HexagonCluster"/>
    <dgm:cxn modelId="{E48874F4-AFE0-49F9-AFA7-FB6D0252A3D1}" type="presParOf" srcId="{68EA70EA-0C63-451E-8A44-A9B0827E0D2B}" destId="{F32CD74E-C2A4-46CE-8672-A00E69C2CA4B}" srcOrd="34" destOrd="0" presId="urn:microsoft.com/office/officeart/2008/layout/HexagonCluster"/>
    <dgm:cxn modelId="{A7230272-2A0E-4C57-82D2-868941882B63}" type="presParOf" srcId="{F32CD74E-C2A4-46CE-8672-A00E69C2CA4B}" destId="{943A62B5-6DB8-441B-9A69-260F08A15E10}" srcOrd="0" destOrd="0" presId="urn:microsoft.com/office/officeart/2008/layout/HexagonCluster"/>
    <dgm:cxn modelId="{A62FD5D4-F2E4-4307-B47A-A0518B517CA9}" type="presParOf" srcId="{68EA70EA-0C63-451E-8A44-A9B0827E0D2B}" destId="{DABF8637-17A0-4211-8F84-FE39CADE0F6A}" srcOrd="35" destOrd="0" presId="urn:microsoft.com/office/officeart/2008/layout/HexagonCluster"/>
    <dgm:cxn modelId="{1DAA9B42-F045-433E-A4D3-3D70811553AB}" type="presParOf" srcId="{DABF8637-17A0-4211-8F84-FE39CADE0F6A}" destId="{0E784E97-4BB7-44F2-A2EE-1CEBE3F32026}" srcOrd="0" destOrd="0" presId="urn:microsoft.com/office/officeart/2008/layout/HexagonCluster"/>
    <dgm:cxn modelId="{7B76B39A-7B07-47BB-9D73-1AEED000D7F7}" type="presParOf" srcId="{68EA70EA-0C63-451E-8A44-A9B0827E0D2B}" destId="{744E7E5A-D877-430C-B090-E18F2989CCA9}" srcOrd="36" destOrd="0" presId="urn:microsoft.com/office/officeart/2008/layout/HexagonCluster"/>
    <dgm:cxn modelId="{BCB62F36-E933-4BF5-A585-863AFCD39504}" type="presParOf" srcId="{744E7E5A-D877-430C-B090-E18F2989CCA9}" destId="{18D25BA0-23DC-4EFD-9B69-0C53AE318CB1}" srcOrd="0" destOrd="0" presId="urn:microsoft.com/office/officeart/2008/layout/HexagonCluster"/>
    <dgm:cxn modelId="{D9DE0D17-4969-47C9-8074-2569225E450D}" type="presParOf" srcId="{68EA70EA-0C63-451E-8A44-A9B0827E0D2B}" destId="{C0294E37-0E31-45E5-8D48-DB5978217D85}" srcOrd="37" destOrd="0" presId="urn:microsoft.com/office/officeart/2008/layout/HexagonCluster"/>
    <dgm:cxn modelId="{363601CA-AE61-41B3-8B3B-8531B8632A6E}" type="presParOf" srcId="{C0294E37-0E31-45E5-8D48-DB5978217D85}" destId="{FA4B4605-4376-46B8-B873-037C666B0864}" srcOrd="0" destOrd="0" presId="urn:microsoft.com/office/officeart/2008/layout/HexagonCluster"/>
    <dgm:cxn modelId="{0BA2155D-66EB-4FCC-B202-AFCA1BD76DA2}" type="presParOf" srcId="{68EA70EA-0C63-451E-8A44-A9B0827E0D2B}" destId="{B8810D0F-C81D-41BC-B45B-51FFCACFB8E5}" srcOrd="38" destOrd="0" presId="urn:microsoft.com/office/officeart/2008/layout/HexagonCluster"/>
    <dgm:cxn modelId="{EBC90E67-9DBC-453B-AD58-57DC2C24B097}" type="presParOf" srcId="{B8810D0F-C81D-41BC-B45B-51FFCACFB8E5}" destId="{B8E2621B-E1E1-4EA0-8E80-20C458DFCF54}" srcOrd="0" destOrd="0" presId="urn:microsoft.com/office/officeart/2008/layout/HexagonCluster"/>
    <dgm:cxn modelId="{558D5233-85C3-4CE0-A9E4-F7E53309339B}" type="presParOf" srcId="{68EA70EA-0C63-451E-8A44-A9B0827E0D2B}" destId="{61FB16C7-D05C-4A87-8205-29E8B8B6B37F}" srcOrd="39" destOrd="0" presId="urn:microsoft.com/office/officeart/2008/layout/HexagonCluster"/>
    <dgm:cxn modelId="{C35946D9-8D4C-497C-B061-78A687F687B5}" type="presParOf" srcId="{61FB16C7-D05C-4A87-8205-29E8B8B6B37F}" destId="{F59F910B-6A2A-4094-8DA2-0DD480D70750}" srcOrd="0" destOrd="0" presId="urn:microsoft.com/office/officeart/2008/layout/HexagonCluster"/>
    <dgm:cxn modelId="{2ECF6F2B-ECD9-4B56-BA88-1D47663CAD3C}" type="presParOf" srcId="{68EA70EA-0C63-451E-8A44-A9B0827E0D2B}" destId="{3449B663-0D3C-48A9-B96F-F866FFB52BC2}" srcOrd="40" destOrd="0" presId="urn:microsoft.com/office/officeart/2008/layout/HexagonCluster"/>
    <dgm:cxn modelId="{E5F3F17A-7FC2-4342-85E4-EDD2AEB70922}" type="presParOf" srcId="{3449B663-0D3C-48A9-B96F-F866FFB52BC2}" destId="{DCC9864F-4082-4F61-A637-98BD06E2CDE8}" srcOrd="0" destOrd="0" presId="urn:microsoft.com/office/officeart/2008/layout/HexagonCluster"/>
    <dgm:cxn modelId="{A31420F8-EC6C-4661-8BA6-307E69D32201}" type="presParOf" srcId="{68EA70EA-0C63-451E-8A44-A9B0827E0D2B}" destId="{0F963C2F-908A-4CA8-8E6C-FAEF2868A074}" srcOrd="41" destOrd="0" presId="urn:microsoft.com/office/officeart/2008/layout/HexagonCluster"/>
    <dgm:cxn modelId="{0B178B0B-2B18-446A-A2A4-D1148A0A438F}" type="presParOf" srcId="{0F963C2F-908A-4CA8-8E6C-FAEF2868A074}" destId="{7F0F9E74-A5C4-4676-86D1-1138EFDAF326}" srcOrd="0" destOrd="0" presId="urn:microsoft.com/office/officeart/2008/layout/HexagonCluster"/>
    <dgm:cxn modelId="{C06BA148-1CCA-47D3-AC3D-531C2B995FC4}" type="presParOf" srcId="{68EA70EA-0C63-451E-8A44-A9B0827E0D2B}" destId="{37709320-4AEC-435C-A4F9-DA20D0361AD5}" srcOrd="42" destOrd="0" presId="urn:microsoft.com/office/officeart/2008/layout/HexagonCluster"/>
    <dgm:cxn modelId="{2F90E607-1C5D-4EC3-BE9A-CF1531C05D2C}" type="presParOf" srcId="{37709320-4AEC-435C-A4F9-DA20D0361AD5}" destId="{12D7C7A5-C9DA-412C-8481-1A921DB16037}" srcOrd="0" destOrd="0" presId="urn:microsoft.com/office/officeart/2008/layout/HexagonCluster"/>
    <dgm:cxn modelId="{BF5BC8C1-18FA-4DDB-BB30-4A33EE47536B}" type="presParOf" srcId="{68EA70EA-0C63-451E-8A44-A9B0827E0D2B}" destId="{AE833CE6-9C09-42DF-BA18-71216494A720}" srcOrd="43" destOrd="0" presId="urn:microsoft.com/office/officeart/2008/layout/HexagonCluster"/>
    <dgm:cxn modelId="{F90F6F8A-1C7A-4D99-A944-E18CE0C5477C}" type="presParOf" srcId="{AE833CE6-9C09-42DF-BA18-71216494A720}" destId="{63EDFAC7-843C-4266-AF99-0BF9797775A3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BAC88-1572-4406-B013-B8E94C368DEA}">
      <dsp:nvSpPr>
        <dsp:cNvPr id="0" name=""/>
        <dsp:cNvSpPr/>
      </dsp:nvSpPr>
      <dsp:spPr>
        <a:xfrm>
          <a:off x="2518059" y="1111357"/>
          <a:ext cx="2753716" cy="189731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491FC-37CB-4934-953C-1300D58FC43F}">
      <dsp:nvSpPr>
        <dsp:cNvPr id="0" name=""/>
        <dsp:cNvSpPr/>
      </dsp:nvSpPr>
      <dsp:spPr>
        <a:xfrm>
          <a:off x="9919" y="1341627"/>
          <a:ext cx="2753716" cy="1021628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DIN Pro Bold" panose="020B0804020101020102" pitchFamily="34" charset="0"/>
            </a:rPr>
            <a:t>Планируемый объем жилищного строительства в 2024 году составляет         </a:t>
          </a:r>
          <a:r>
            <a:rPr lang="ru-RU" sz="1800" b="1" kern="1200" dirty="0" smtClean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29,9</a:t>
          </a:r>
          <a:r>
            <a:rPr lang="ru-RU" sz="1800" b="1" kern="1200" dirty="0" smtClean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DIN Pro Bold" panose="020B0804020101020102" pitchFamily="34" charset="0"/>
            </a:rPr>
            <a:t> тыс. кв. м жилья</a:t>
          </a:r>
        </a:p>
      </dsp:txBody>
      <dsp:txXfrm>
        <a:off x="39841" y="1371549"/>
        <a:ext cx="2693872" cy="961784"/>
      </dsp:txXfrm>
    </dsp:sp>
    <dsp:sp modelId="{BBEE80A3-D0D0-4E67-8328-EB82DE9259ED}">
      <dsp:nvSpPr>
        <dsp:cNvPr id="0" name=""/>
        <dsp:cNvSpPr/>
      </dsp:nvSpPr>
      <dsp:spPr>
        <a:xfrm>
          <a:off x="5474757" y="20783"/>
          <a:ext cx="2753716" cy="189731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7D5DF-DB1E-4911-AB3B-CBD978D3A96B}">
      <dsp:nvSpPr>
        <dsp:cNvPr id="0" name=""/>
        <dsp:cNvSpPr/>
      </dsp:nvSpPr>
      <dsp:spPr>
        <a:xfrm>
          <a:off x="2840910" y="337764"/>
          <a:ext cx="2753716" cy="1021628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FFC000"/>
              </a:solidFill>
              <a:latin typeface="DIN Pro Bold" panose="020B0804020101020102" pitchFamily="34" charset="0"/>
              <a:ea typeface="+mn-ea"/>
              <a:cs typeface="DIN Pro Bold" panose="020B0804020101020102" pitchFamily="34" charset="0"/>
            </a:rPr>
            <a:t> </a:t>
          </a:r>
          <a:r>
            <a:rPr lang="ru-RU" sz="1500" b="1" kern="1200" dirty="0" smtClean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Второй этап реализация проекта «Городская площадь в </a:t>
          </a:r>
          <a:r>
            <a:rPr lang="ru-RU" sz="1500" b="1" kern="1200" dirty="0" err="1" smtClean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пгт</a:t>
          </a:r>
          <a:r>
            <a:rPr lang="ru-RU" sz="1500" b="1" kern="1200" dirty="0" smtClean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Высокий»</a:t>
          </a:r>
          <a:endParaRPr lang="ru-RU" sz="1500" b="1" kern="1200" dirty="0">
            <a:solidFill>
              <a:srgbClr val="FFC000"/>
            </a:solidFill>
            <a:latin typeface="Cambria" panose="02040503050406030204" pitchFamily="18" charset="0"/>
            <a:ea typeface="Cambria" panose="02040503050406030204" pitchFamily="18" charset="0"/>
            <a:cs typeface="DIN Pro Bold" panose="020B0804020101020102" pitchFamily="34" charset="0"/>
          </a:endParaRPr>
        </a:p>
      </dsp:txBody>
      <dsp:txXfrm>
        <a:off x="2870832" y="367686"/>
        <a:ext cx="2693872" cy="961784"/>
      </dsp:txXfrm>
    </dsp:sp>
    <dsp:sp modelId="{127FAD8A-5BD1-4787-A61D-960C463E1383}">
      <dsp:nvSpPr>
        <dsp:cNvPr id="0" name=""/>
        <dsp:cNvSpPr/>
      </dsp:nvSpPr>
      <dsp:spPr>
        <a:xfrm>
          <a:off x="8157956" y="925231"/>
          <a:ext cx="2753716" cy="1897310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DF082-A4E9-48C7-AA67-6985132F4BFC}">
      <dsp:nvSpPr>
        <dsp:cNvPr id="0" name=""/>
        <dsp:cNvSpPr/>
      </dsp:nvSpPr>
      <dsp:spPr>
        <a:xfrm>
          <a:off x="9538174" y="138986"/>
          <a:ext cx="2753716" cy="1021628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Модернизация систем энергоснабжения (реконструкция и новое строительство) в рамках инвестиционной программы АО «ЮТЭК-региональные сети»</a:t>
          </a:r>
          <a:endParaRPr lang="ru-RU" sz="1400" b="1" kern="1200" dirty="0">
            <a:solidFill>
              <a:schemeClr val="accent4">
                <a:lumMod val="75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  <a:cs typeface="DIN Pro Bold" panose="020B0804020101020102" pitchFamily="34" charset="0"/>
          </a:endParaRPr>
        </a:p>
      </dsp:txBody>
      <dsp:txXfrm>
        <a:off x="9568096" y="168908"/>
        <a:ext cx="2693872" cy="961784"/>
      </dsp:txXfrm>
    </dsp:sp>
    <dsp:sp modelId="{9211545C-009F-4090-B026-921AC064F0E4}">
      <dsp:nvSpPr>
        <dsp:cNvPr id="0" name=""/>
        <dsp:cNvSpPr/>
      </dsp:nvSpPr>
      <dsp:spPr>
        <a:xfrm>
          <a:off x="7441015" y="2631007"/>
          <a:ext cx="2753716" cy="1897310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CFA85-E789-4743-A2D8-13A7B7E75FCE}">
      <dsp:nvSpPr>
        <dsp:cNvPr id="0" name=""/>
        <dsp:cNvSpPr/>
      </dsp:nvSpPr>
      <dsp:spPr>
        <a:xfrm>
          <a:off x="7665956" y="4451040"/>
          <a:ext cx="4625940" cy="1021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Ремонт участков автомобильных дорог местного значения в </a:t>
          </a:r>
          <a:r>
            <a:rPr lang="ru-RU" sz="1400" b="1" kern="1200" dirty="0" err="1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пгт</a:t>
          </a: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Высокий (по улицам Озерная, Мира) и городе </a:t>
          </a:r>
          <a:r>
            <a:rPr lang="ru-RU" sz="1400" b="1" kern="1200" dirty="0" err="1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Мегионе</a:t>
          </a: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(по улице Свободы (от ул. Губкина до ул. Ленина)), внутриквартальных проездов и площадок 3 и 11 микрорайонов города Мегиона (улица Кузьмина, 2 и Заречная, 16/2 и 16/3)</a:t>
          </a:r>
          <a:endParaRPr lang="ru-RU" sz="1400" b="1" kern="1200" dirty="0">
            <a:solidFill>
              <a:schemeClr val="accent4">
                <a:lumMod val="50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7665956" y="4451040"/>
        <a:ext cx="4625940" cy="1021628"/>
      </dsp:txXfrm>
    </dsp:sp>
    <dsp:sp modelId="{12EF2EF4-AB03-488F-A057-801771A41B18}">
      <dsp:nvSpPr>
        <dsp:cNvPr id="0" name=""/>
        <dsp:cNvSpPr/>
      </dsp:nvSpPr>
      <dsp:spPr>
        <a:xfrm>
          <a:off x="1190071" y="2986506"/>
          <a:ext cx="2753716" cy="1897310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A1D5D-140E-47FE-B2CA-76F0571744FB}">
      <dsp:nvSpPr>
        <dsp:cNvPr id="0" name=""/>
        <dsp:cNvSpPr/>
      </dsp:nvSpPr>
      <dsp:spPr>
        <a:xfrm>
          <a:off x="145559" y="4893743"/>
          <a:ext cx="2753716" cy="1021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4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Капитальный ремонт здания корпуса №1 МАОУ «СОШ №4».</a:t>
          </a:r>
          <a:endParaRPr lang="ru-RU" sz="1800" b="1" kern="1200" dirty="0">
            <a:solidFill>
              <a:schemeClr val="accent4">
                <a:lumMod val="50000"/>
              </a:schemeClr>
            </a:solidFill>
            <a:latin typeface="Cambria Math" panose="02040503050406030204" pitchFamily="18" charset="0"/>
            <a:ea typeface="Cambria Math" panose="02040503050406030204" pitchFamily="18" charset="0"/>
            <a:cs typeface="Calibri" panose="020F0502020204030204" pitchFamily="34" charset="0"/>
          </a:endParaRPr>
        </a:p>
      </dsp:txBody>
      <dsp:txXfrm>
        <a:off x="145559" y="4893743"/>
        <a:ext cx="2753716" cy="1021628"/>
      </dsp:txXfrm>
    </dsp:sp>
    <dsp:sp modelId="{6330C2BE-D4D2-4FA1-9FC9-DCECB3FBC9A7}">
      <dsp:nvSpPr>
        <dsp:cNvPr id="0" name=""/>
        <dsp:cNvSpPr/>
      </dsp:nvSpPr>
      <dsp:spPr>
        <a:xfrm>
          <a:off x="4647698" y="3413856"/>
          <a:ext cx="2753716" cy="1897310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noFill/>
          <a:prstDash val="solid"/>
        </a:ln>
        <a:effectLst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A7FE7-43F2-4EC9-B35C-F9D6ED781D22}">
      <dsp:nvSpPr>
        <dsp:cNvPr id="0" name=""/>
        <dsp:cNvSpPr/>
      </dsp:nvSpPr>
      <dsp:spPr>
        <a:xfrm>
          <a:off x="3894061" y="5093421"/>
          <a:ext cx="2753716" cy="1021628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FFC000"/>
              </a:solidFill>
              <a:latin typeface="DIN Pro Bold" panose="020B0804020101020102" pitchFamily="34" charset="0"/>
              <a:ea typeface="+mn-ea"/>
              <a:cs typeface="DIN Pro Bold" panose="020B0804020101020102" pitchFamily="34" charset="0"/>
            </a:rPr>
            <a:t> </a:t>
          </a:r>
          <a:r>
            <a:rPr lang="ru-RU" sz="1500" b="1" kern="1200" dirty="0" smtClean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  <a:cs typeface="DIN Pro Bold" panose="020B0804020101020102" pitchFamily="34" charset="0"/>
            </a:rPr>
            <a:t>Создание и развитие промышленного парка на территории города Мегиона</a:t>
          </a:r>
          <a:endParaRPr lang="ru-RU" sz="1500" b="1" kern="1200" dirty="0">
            <a:solidFill>
              <a:srgbClr val="FFC000"/>
            </a:solidFill>
            <a:latin typeface="Cambria Math" panose="02040503050406030204" pitchFamily="18" charset="0"/>
            <a:ea typeface="Cambria Math" panose="02040503050406030204" pitchFamily="18" charset="0"/>
            <a:cs typeface="DIN Pro Bold" panose="020B0804020101020102" pitchFamily="34" charset="0"/>
          </a:endParaRPr>
        </a:p>
      </dsp:txBody>
      <dsp:txXfrm>
        <a:off x="3923983" y="5123343"/>
        <a:ext cx="2693872" cy="961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DE3C1-AD82-4E39-8EC3-065500DA2674}">
      <dsp:nvSpPr>
        <dsp:cNvPr id="0" name=""/>
        <dsp:cNvSpPr/>
      </dsp:nvSpPr>
      <dsp:spPr>
        <a:xfrm>
          <a:off x="3101978" y="1119457"/>
          <a:ext cx="1602003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Инвестиционный уполномоченный 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1462" y="1309580"/>
        <a:ext cx="1123035" cy="891560"/>
      </dsp:txXfrm>
    </dsp:sp>
    <dsp:sp modelId="{2D0C1EA2-EABF-4F64-A193-52395046C62A}">
      <dsp:nvSpPr>
        <dsp:cNvPr id="0" name=""/>
        <dsp:cNvSpPr/>
      </dsp:nvSpPr>
      <dsp:spPr>
        <a:xfrm>
          <a:off x="3011516" y="3384615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3F834E-3EAF-411D-A67D-B04895633659}">
      <dsp:nvSpPr>
        <dsp:cNvPr id="0" name=""/>
        <dsp:cNvSpPr/>
      </dsp:nvSpPr>
      <dsp:spPr>
        <a:xfrm>
          <a:off x="504623" y="211083"/>
          <a:ext cx="2305293" cy="203017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 w="9525" cap="flat" cmpd="sng" algn="ctr">
          <a:noFill/>
          <a:prstDash val="solid"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662BA6-2499-4D8D-B9D8-6C2CE3843F8A}">
      <dsp:nvSpPr>
        <dsp:cNvPr id="0" name=""/>
        <dsp:cNvSpPr/>
      </dsp:nvSpPr>
      <dsp:spPr>
        <a:xfrm>
          <a:off x="2358002" y="3166089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B9BA1A-2D94-4DD0-B4BA-8CF1DEB6DD8A}">
      <dsp:nvSpPr>
        <dsp:cNvPr id="0" name=""/>
        <dsp:cNvSpPr/>
      </dsp:nvSpPr>
      <dsp:spPr>
        <a:xfrm>
          <a:off x="5109533" y="170955"/>
          <a:ext cx="1791620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Документ стратегического планирования 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4819" y="352173"/>
        <a:ext cx="1281049" cy="909370"/>
      </dsp:txXfrm>
    </dsp:sp>
    <dsp:sp modelId="{DE3699E8-8AB0-4036-84E6-D58452154398}">
      <dsp:nvSpPr>
        <dsp:cNvPr id="0" name=""/>
        <dsp:cNvSpPr/>
      </dsp:nvSpPr>
      <dsp:spPr>
        <a:xfrm>
          <a:off x="11124525" y="3880218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81393-20DB-45BA-97C6-5BF6819F5F7A}">
      <dsp:nvSpPr>
        <dsp:cNvPr id="0" name=""/>
        <dsp:cNvSpPr/>
      </dsp:nvSpPr>
      <dsp:spPr>
        <a:xfrm>
          <a:off x="8256579" y="4296909"/>
          <a:ext cx="2352664" cy="172121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flat" cmpd="sng" algn="ctr">
          <a:noFill/>
          <a:prstDash val="solid"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82312E-041A-4EC4-BACA-97E9848AE642}">
      <dsp:nvSpPr>
        <dsp:cNvPr id="0" name=""/>
        <dsp:cNvSpPr/>
      </dsp:nvSpPr>
      <dsp:spPr>
        <a:xfrm>
          <a:off x="7449041" y="2942327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3E1F26-3502-43F1-AAE8-8B3AE44E13EB}">
      <dsp:nvSpPr>
        <dsp:cNvPr id="0" name=""/>
        <dsp:cNvSpPr/>
      </dsp:nvSpPr>
      <dsp:spPr>
        <a:xfrm>
          <a:off x="8334179" y="2319130"/>
          <a:ext cx="1618297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на информационном ресурсе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75021" y="2508406"/>
        <a:ext cx="1136613" cy="893254"/>
      </dsp:txXfrm>
    </dsp:sp>
    <dsp:sp modelId="{F623A685-93EF-482E-9346-01C15860DBEF}">
      <dsp:nvSpPr>
        <dsp:cNvPr id="0" name=""/>
        <dsp:cNvSpPr/>
      </dsp:nvSpPr>
      <dsp:spPr>
        <a:xfrm>
          <a:off x="10603882" y="4548447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B3B7A2-CCE8-49E1-BA02-B7D6DDCE4587}">
      <dsp:nvSpPr>
        <dsp:cNvPr id="0" name=""/>
        <dsp:cNvSpPr/>
      </dsp:nvSpPr>
      <dsp:spPr>
        <a:xfrm>
          <a:off x="10937188" y="4269172"/>
          <a:ext cx="1943924" cy="193778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8AA25E-B1C6-499F-8993-758F3428E39E}">
      <dsp:nvSpPr>
        <dsp:cNvPr id="0" name=""/>
        <dsp:cNvSpPr/>
      </dsp:nvSpPr>
      <dsp:spPr>
        <a:xfrm>
          <a:off x="6950397" y="3954702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E204EF-C0B5-41C5-BF73-AE078AB3E791}">
      <dsp:nvSpPr>
        <dsp:cNvPr id="0" name=""/>
        <dsp:cNvSpPr/>
      </dsp:nvSpPr>
      <dsp:spPr>
        <a:xfrm>
          <a:off x="10943639" y="4267928"/>
          <a:ext cx="1656321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Совещательный орган при главе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87650" y="4455292"/>
        <a:ext cx="1168299" cy="897078"/>
      </dsp:txXfrm>
    </dsp:sp>
    <dsp:sp modelId="{8E1DD6EF-D276-4B65-87E3-2AD64E3377E8}">
      <dsp:nvSpPr>
        <dsp:cNvPr id="0" name=""/>
        <dsp:cNvSpPr/>
      </dsp:nvSpPr>
      <dsp:spPr>
        <a:xfrm>
          <a:off x="7472323" y="1175538"/>
          <a:ext cx="172494" cy="14896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BDB52C-49C1-4F9E-9DBC-39904F30B502}">
      <dsp:nvSpPr>
        <dsp:cNvPr id="0" name=""/>
        <dsp:cNvSpPr/>
      </dsp:nvSpPr>
      <dsp:spPr>
        <a:xfrm>
          <a:off x="0" y="3305496"/>
          <a:ext cx="1481265" cy="127180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016192-8AC8-4783-8D10-6F41AB78E4F9}">
      <dsp:nvSpPr>
        <dsp:cNvPr id="0" name=""/>
        <dsp:cNvSpPr/>
      </dsp:nvSpPr>
      <dsp:spPr>
        <a:xfrm>
          <a:off x="8667827" y="4626013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0AE206-7ECF-44D5-8DB3-B7CEB84E0961}">
      <dsp:nvSpPr>
        <dsp:cNvPr id="0" name=""/>
        <dsp:cNvSpPr/>
      </dsp:nvSpPr>
      <dsp:spPr>
        <a:xfrm>
          <a:off x="7150593" y="1124771"/>
          <a:ext cx="1629051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Регламент сопровождения инвестиционных проектов 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92331" y="1313497"/>
        <a:ext cx="1145575" cy="894354"/>
      </dsp:txXfrm>
    </dsp:sp>
    <dsp:sp modelId="{80D09CCD-0845-4F18-BDA4-8F5B588C99A6}">
      <dsp:nvSpPr>
        <dsp:cNvPr id="0" name=""/>
        <dsp:cNvSpPr/>
      </dsp:nvSpPr>
      <dsp:spPr>
        <a:xfrm>
          <a:off x="8408483" y="749949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25A607-AF81-4D87-B314-2A730910A851}">
      <dsp:nvSpPr>
        <dsp:cNvPr id="0" name=""/>
        <dsp:cNvSpPr/>
      </dsp:nvSpPr>
      <dsp:spPr>
        <a:xfrm>
          <a:off x="4423844" y="1620614"/>
          <a:ext cx="2888497" cy="248699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22000"/>
          </a:stretch>
        </a:blipFill>
        <a:ln w="9525" cap="flat" cmpd="sng" algn="ctr">
          <a:noFill/>
          <a:prstDash val="solid"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66AD05-426F-47BC-85B0-7768D31BE8C8}">
      <dsp:nvSpPr>
        <dsp:cNvPr id="0" name=""/>
        <dsp:cNvSpPr/>
      </dsp:nvSpPr>
      <dsp:spPr>
        <a:xfrm>
          <a:off x="11851438" y="2338833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F72E78-17FC-4C98-9479-162662C6D48E}">
      <dsp:nvSpPr>
        <dsp:cNvPr id="0" name=""/>
        <dsp:cNvSpPr/>
      </dsp:nvSpPr>
      <dsp:spPr>
        <a:xfrm>
          <a:off x="5279238" y="4499481"/>
          <a:ext cx="1761061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Профессиональная подготовка кадров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1977" y="4682004"/>
        <a:ext cx="1255583" cy="906760"/>
      </dsp:txXfrm>
    </dsp:sp>
    <dsp:sp modelId="{65848359-A584-4ADF-9ACB-3A4113A0405F}">
      <dsp:nvSpPr>
        <dsp:cNvPr id="0" name=""/>
        <dsp:cNvSpPr/>
      </dsp:nvSpPr>
      <dsp:spPr>
        <a:xfrm>
          <a:off x="8009940" y="2035548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68E9F1-436B-4F6B-BC05-FC644D6CF41A}">
      <dsp:nvSpPr>
        <dsp:cNvPr id="0" name=""/>
        <dsp:cNvSpPr/>
      </dsp:nvSpPr>
      <dsp:spPr>
        <a:xfrm>
          <a:off x="11172636" y="1071168"/>
          <a:ext cx="1481265" cy="127180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E3A5FD-27CF-4103-BBCB-A3598654931F}">
      <dsp:nvSpPr>
        <dsp:cNvPr id="0" name=""/>
        <dsp:cNvSpPr/>
      </dsp:nvSpPr>
      <dsp:spPr>
        <a:xfrm>
          <a:off x="8009939" y="5039052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5EC665-872D-4137-B297-5CE86AA24921}">
      <dsp:nvSpPr>
        <dsp:cNvPr id="0" name=""/>
        <dsp:cNvSpPr/>
      </dsp:nvSpPr>
      <dsp:spPr>
        <a:xfrm>
          <a:off x="3351928" y="3462857"/>
          <a:ext cx="1481265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Обратная связь 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1351" y="3659838"/>
        <a:ext cx="1022419" cy="877844"/>
      </dsp:txXfrm>
    </dsp:sp>
    <dsp:sp modelId="{49744B6E-4DE0-4E68-8906-0392BCC47C30}">
      <dsp:nvSpPr>
        <dsp:cNvPr id="0" name=""/>
        <dsp:cNvSpPr/>
      </dsp:nvSpPr>
      <dsp:spPr>
        <a:xfrm>
          <a:off x="3417350" y="5093864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0EBDCA-7E78-4A1A-8F07-6A17C5E70E7B}">
      <dsp:nvSpPr>
        <dsp:cNvPr id="0" name=""/>
        <dsp:cNvSpPr/>
      </dsp:nvSpPr>
      <dsp:spPr>
        <a:xfrm>
          <a:off x="841965" y="3662551"/>
          <a:ext cx="2467433" cy="22493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000" t="1000" r="-10000" b="1000"/>
          </a:stretch>
        </a:blipFill>
        <a:ln w="9525" cap="flat" cmpd="sng" algn="ctr">
          <a:noFill/>
          <a:prstDash val="solid"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795385-3205-4616-9CDE-D1786C01E1DC}">
      <dsp:nvSpPr>
        <dsp:cNvPr id="0" name=""/>
        <dsp:cNvSpPr/>
      </dsp:nvSpPr>
      <dsp:spPr>
        <a:xfrm>
          <a:off x="4452768" y="2563322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675B65-F8EC-4EF4-87CA-18339EC3B4A0}">
      <dsp:nvSpPr>
        <dsp:cNvPr id="0" name=""/>
        <dsp:cNvSpPr/>
      </dsp:nvSpPr>
      <dsp:spPr>
        <a:xfrm>
          <a:off x="11095461" y="1331849"/>
          <a:ext cx="1705751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Инвестиционное послание главы 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43591" y="1516854"/>
        <a:ext cx="1209491" cy="901796"/>
      </dsp:txXfrm>
    </dsp:sp>
    <dsp:sp modelId="{0A56A7F5-B933-4331-B023-1D42A076B587}">
      <dsp:nvSpPr>
        <dsp:cNvPr id="0" name=""/>
        <dsp:cNvSpPr/>
      </dsp:nvSpPr>
      <dsp:spPr>
        <a:xfrm>
          <a:off x="7816823" y="4398038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A9474F-378B-40F9-BD29-749FB8EAE17E}">
      <dsp:nvSpPr>
        <dsp:cNvPr id="0" name=""/>
        <dsp:cNvSpPr/>
      </dsp:nvSpPr>
      <dsp:spPr>
        <a:xfrm>
          <a:off x="315194" y="0"/>
          <a:ext cx="1481265" cy="127180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8B2C7-8B55-4BCC-BD29-E2743571D894}">
      <dsp:nvSpPr>
        <dsp:cNvPr id="0" name=""/>
        <dsp:cNvSpPr/>
      </dsp:nvSpPr>
      <dsp:spPr>
        <a:xfrm>
          <a:off x="11358736" y="4448829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F4EE4B-AB75-43F2-99D8-CBFB8B4960ED}">
      <dsp:nvSpPr>
        <dsp:cNvPr id="0" name=""/>
        <dsp:cNvSpPr/>
      </dsp:nvSpPr>
      <dsp:spPr>
        <a:xfrm>
          <a:off x="7254305" y="3353748"/>
          <a:ext cx="1481265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Ключевые показатели эффективности деятельности 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3728" y="3550729"/>
        <a:ext cx="1022419" cy="877844"/>
      </dsp:txXfrm>
    </dsp:sp>
    <dsp:sp modelId="{8CE82D2B-BC39-4F8D-ADC1-398D23ED9E9F}">
      <dsp:nvSpPr>
        <dsp:cNvPr id="0" name=""/>
        <dsp:cNvSpPr/>
      </dsp:nvSpPr>
      <dsp:spPr>
        <a:xfrm>
          <a:off x="11937684" y="1789377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3A62B5-6DB8-441B-9A69-260F08A15E10}">
      <dsp:nvSpPr>
        <dsp:cNvPr id="0" name=""/>
        <dsp:cNvSpPr/>
      </dsp:nvSpPr>
      <dsp:spPr>
        <a:xfrm>
          <a:off x="0" y="97012"/>
          <a:ext cx="1481265" cy="127180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784E97-4BB7-44F2-A2EE-1CEBE3F32026}">
      <dsp:nvSpPr>
        <dsp:cNvPr id="0" name=""/>
        <dsp:cNvSpPr/>
      </dsp:nvSpPr>
      <dsp:spPr>
        <a:xfrm>
          <a:off x="11376062" y="2132042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D25BA0-23DC-4EFD-9B69-0C53AE318CB1}">
      <dsp:nvSpPr>
        <dsp:cNvPr id="0" name=""/>
        <dsp:cNvSpPr/>
      </dsp:nvSpPr>
      <dsp:spPr>
        <a:xfrm>
          <a:off x="1593865" y="2319126"/>
          <a:ext cx="1679518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Инвестиционный профиль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9809" y="2505366"/>
        <a:ext cx="1187630" cy="899326"/>
      </dsp:txXfrm>
    </dsp:sp>
    <dsp:sp modelId="{FA4B4605-4376-46B8-B873-037C666B0864}">
      <dsp:nvSpPr>
        <dsp:cNvPr id="0" name=""/>
        <dsp:cNvSpPr/>
      </dsp:nvSpPr>
      <dsp:spPr>
        <a:xfrm>
          <a:off x="6492981" y="4961786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E2621B-E1E1-4EA0-8E80-20C458DFCF54}">
      <dsp:nvSpPr>
        <dsp:cNvPr id="0" name=""/>
        <dsp:cNvSpPr/>
      </dsp:nvSpPr>
      <dsp:spPr>
        <a:xfrm>
          <a:off x="8729031" y="37212"/>
          <a:ext cx="2263166" cy="2117976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13000"/>
          </a:stretch>
        </a:blipFill>
        <a:ln w="9525" cap="flat" cmpd="sng" algn="ctr">
          <a:noFill/>
          <a:prstDash val="solid"/>
        </a:ln>
        <a:effectLst>
          <a:softEdge rad="1778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9F910B-6A2A-4094-8DA2-0DD480D70750}">
      <dsp:nvSpPr>
        <dsp:cNvPr id="0" name=""/>
        <dsp:cNvSpPr/>
      </dsp:nvSpPr>
      <dsp:spPr>
        <a:xfrm>
          <a:off x="11302487" y="4693953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C9864F-4082-4F61-A637-98BD06E2CDE8}">
      <dsp:nvSpPr>
        <dsp:cNvPr id="0" name=""/>
        <dsp:cNvSpPr/>
      </dsp:nvSpPr>
      <dsp:spPr>
        <a:xfrm>
          <a:off x="9951561" y="2751949"/>
          <a:ext cx="1481265" cy="12718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0"/>
        </a:gradFill>
        <a:ln w="9525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Соглашение о сотрудничестве</a:t>
          </a:r>
          <a:endParaRPr lang="ru-RU" sz="1100" b="1" i="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80984" y="2948930"/>
        <a:ext cx="1022419" cy="877844"/>
      </dsp:txXfrm>
    </dsp:sp>
    <dsp:sp modelId="{7F0F9E74-A5C4-4676-86D1-1138EFDAF326}">
      <dsp:nvSpPr>
        <dsp:cNvPr id="0" name=""/>
        <dsp:cNvSpPr/>
      </dsp:nvSpPr>
      <dsp:spPr>
        <a:xfrm>
          <a:off x="11101273" y="1075000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D7C7A5-C9DA-412C-8481-1A921DB16037}">
      <dsp:nvSpPr>
        <dsp:cNvPr id="0" name=""/>
        <dsp:cNvSpPr/>
      </dsp:nvSpPr>
      <dsp:spPr>
        <a:xfrm>
          <a:off x="746983" y="3559776"/>
          <a:ext cx="1481265" cy="1271806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EDFAC7-843C-4266-AF99-0BF9797775A3}">
      <dsp:nvSpPr>
        <dsp:cNvPr id="0" name=""/>
        <dsp:cNvSpPr/>
      </dsp:nvSpPr>
      <dsp:spPr>
        <a:xfrm>
          <a:off x="9246251" y="3775269"/>
          <a:ext cx="172494" cy="148967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0.07862</cdr:x>
      <cdr:y>0.75784</cdr:y>
    </cdr:from>
    <cdr:to>
      <cdr:x>0.18464</cdr:x>
      <cdr:y>0.83173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0089" y="2861681"/>
          <a:ext cx="714885" cy="278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2019 год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0.24667</cdr:x>
      <cdr:y>0.76689</cdr:y>
    </cdr:from>
    <cdr:to>
      <cdr:x>0.32924</cdr:x>
      <cdr:y>0.82896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95196" y="2277972"/>
          <a:ext cx="467032" cy="184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2020 год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0.41126</cdr:x>
      <cdr:y>0.74673</cdr:y>
    </cdr:from>
    <cdr:to>
      <cdr:x>0.51364</cdr:x>
      <cdr:y>0.81824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26162" y="2218077"/>
          <a:ext cx="579080" cy="212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2021 год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0.58201</cdr:x>
      <cdr:y>0.74673</cdr:y>
    </cdr:from>
    <cdr:to>
      <cdr:x>0.68572</cdr:x>
      <cdr:y>0.81117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91969" y="2218077"/>
          <a:ext cx="586603" cy="1914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2022 год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0.75661</cdr:x>
      <cdr:y>0.7578</cdr:y>
    </cdr:from>
    <cdr:to>
      <cdr:x>0.84326</cdr:x>
      <cdr:y>0.83407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279511" y="2250947"/>
          <a:ext cx="490109" cy="226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2023 год</a:t>
          </a:r>
          <a:endParaRPr lang="ru-RU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18760-37F8-4937-A5E4-1147197E763B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F417D-89A1-40BC-A85D-704E5595B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729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03C36-768B-4AC6-971B-37C90ACCCB5A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33488"/>
            <a:ext cx="584358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EABD4-F9DC-404E-AF92-8C7EA04B1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3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ABD4-F9DC-404E-AF92-8C7EA04B1F7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268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960350" cy="7380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537" y="829144"/>
            <a:ext cx="11461810" cy="3608141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9354" spc="-128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9580" y="4527261"/>
            <a:ext cx="9809770" cy="1771269"/>
          </a:xfrm>
        </p:spPr>
        <p:txBody>
          <a:bodyPr>
            <a:normAutofit/>
          </a:bodyPr>
          <a:lstStyle>
            <a:lvl1pPr marL="0" indent="0" algn="l">
              <a:buNone/>
              <a:defRPr sz="3402">
                <a:solidFill>
                  <a:schemeClr val="bg1"/>
                </a:solidFill>
                <a:latin typeface="+mj-lt"/>
              </a:defRPr>
            </a:lvl1pPr>
            <a:lvl2pPr marL="486004" indent="0" algn="ctr">
              <a:buNone/>
              <a:defRPr sz="2976"/>
            </a:lvl2pPr>
            <a:lvl3pPr marL="972007" indent="0" algn="ctr">
              <a:buNone/>
              <a:defRPr sz="2551"/>
            </a:lvl3pPr>
            <a:lvl4pPr marL="1458011" indent="0" algn="ctr">
              <a:buNone/>
              <a:defRPr sz="2126"/>
            </a:lvl4pPr>
            <a:lvl5pPr marL="1944014" indent="0" algn="ctr">
              <a:buNone/>
              <a:defRPr sz="2126"/>
            </a:lvl5pPr>
            <a:lvl6pPr marL="2430018" indent="0" algn="ctr">
              <a:buNone/>
              <a:defRPr sz="2126"/>
            </a:lvl6pPr>
            <a:lvl7pPr marL="2916022" indent="0" algn="ctr">
              <a:buNone/>
              <a:defRPr sz="2126"/>
            </a:lvl7pPr>
            <a:lvl8pPr marL="3402025" indent="0" algn="ctr">
              <a:buNone/>
              <a:defRPr sz="2126"/>
            </a:lvl8pPr>
            <a:lvl9pPr marL="3888029" indent="0" algn="ctr">
              <a:buNone/>
              <a:defRPr sz="212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35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3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5001" y="748279"/>
            <a:ext cx="2794575" cy="516620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147" y="768780"/>
            <a:ext cx="8221722" cy="58119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5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16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538" y="825864"/>
            <a:ext cx="11460189" cy="3611421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9354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579" y="4524391"/>
            <a:ext cx="9807745" cy="1771269"/>
          </a:xfrm>
        </p:spPr>
        <p:txBody>
          <a:bodyPr anchor="t">
            <a:normAutofit/>
          </a:bodyPr>
          <a:lstStyle>
            <a:lvl1pPr marL="0" indent="0">
              <a:buNone/>
              <a:defRPr sz="3402">
                <a:solidFill>
                  <a:schemeClr val="tx1"/>
                </a:solidFill>
                <a:latin typeface="+mj-lt"/>
              </a:defRPr>
            </a:lvl1pPr>
            <a:lvl2pPr marL="486004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9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299" y="2150307"/>
            <a:ext cx="4957334" cy="4054238"/>
          </a:xfrm>
        </p:spPr>
        <p:txBody>
          <a:bodyPr/>
          <a:lstStyle>
            <a:lvl1pPr>
              <a:defRPr sz="2551"/>
            </a:lvl1pPr>
            <a:lvl2pPr>
              <a:defRPr sz="2126"/>
            </a:lvl2pPr>
            <a:lvl3pPr>
              <a:defRPr sz="1913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0169" y="2150307"/>
            <a:ext cx="4957334" cy="4054238"/>
          </a:xfrm>
        </p:spPr>
        <p:txBody>
          <a:bodyPr/>
          <a:lstStyle>
            <a:lvl1pPr>
              <a:defRPr sz="2551"/>
            </a:lvl1pPr>
            <a:lvl2pPr>
              <a:defRPr sz="2126"/>
            </a:lvl2pPr>
            <a:lvl3pPr>
              <a:defRPr sz="1913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66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299" y="2195864"/>
            <a:ext cx="4957334" cy="778492"/>
          </a:xfrm>
        </p:spPr>
        <p:txBody>
          <a:bodyPr anchor="ctr">
            <a:normAutofit/>
          </a:bodyPr>
          <a:lstStyle>
            <a:lvl1pPr marL="0" indent="0">
              <a:buNone/>
              <a:defRPr sz="2339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299" y="2962752"/>
            <a:ext cx="4957334" cy="3444134"/>
          </a:xfrm>
        </p:spPr>
        <p:txBody>
          <a:bodyPr/>
          <a:lstStyle>
            <a:lvl1pPr>
              <a:defRPr sz="2551"/>
            </a:lvl1pPr>
            <a:lvl2pPr>
              <a:defRPr sz="2126"/>
            </a:lvl2pPr>
            <a:lvl3pPr>
              <a:defRPr sz="1913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6212" y="2193677"/>
            <a:ext cx="4957334" cy="777390"/>
          </a:xfrm>
        </p:spPr>
        <p:txBody>
          <a:bodyPr anchor="ctr">
            <a:normAutofit/>
          </a:bodyPr>
          <a:lstStyle>
            <a:lvl1pPr marL="0" indent="0">
              <a:buNone/>
              <a:defRPr sz="2339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6212" y="2960499"/>
            <a:ext cx="4957334" cy="3444134"/>
          </a:xfrm>
        </p:spPr>
        <p:txBody>
          <a:bodyPr/>
          <a:lstStyle>
            <a:lvl1pPr>
              <a:defRPr sz="2551"/>
            </a:lvl1pPr>
            <a:lvl2pPr>
              <a:defRPr sz="2126"/>
            </a:lvl2pPr>
            <a:lvl3pPr>
              <a:defRPr sz="1913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36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6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44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00219" y="0"/>
            <a:ext cx="4860131" cy="7380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782045" y="583581"/>
            <a:ext cx="3596497" cy="2066481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252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22" y="820032"/>
            <a:ext cx="6480175" cy="4920192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97541" y="2703107"/>
            <a:ext cx="3612698" cy="3365130"/>
          </a:xfrm>
        </p:spPr>
        <p:txBody>
          <a:bodyPr>
            <a:normAutofit/>
          </a:bodyPr>
          <a:lstStyle>
            <a:lvl1pPr marL="0" marR="0" indent="0" algn="l" defTabSz="972007" rtl="0" eaLnBrk="1" fontAlgn="auto" latinLnBrk="0" hangingPunct="1">
              <a:lnSpc>
                <a:spcPct val="100000"/>
              </a:lnSpc>
              <a:spcBef>
                <a:spcPts val="1276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>
                <a:solidFill>
                  <a:srgbClr val="262626"/>
                </a:solidFill>
              </a:defRPr>
            </a:lvl1pPr>
            <a:lvl2pPr marL="486004" indent="0">
              <a:buNone/>
              <a:defRPr sz="1276"/>
            </a:lvl2pPr>
            <a:lvl3pPr marL="972007" indent="0">
              <a:buNone/>
              <a:defRPr sz="1063"/>
            </a:lvl3pPr>
            <a:lvl4pPr marL="1458011" indent="0">
              <a:buNone/>
              <a:defRPr sz="957"/>
            </a:lvl4pPr>
            <a:lvl5pPr marL="1944014" indent="0">
              <a:buNone/>
              <a:defRPr sz="957"/>
            </a:lvl5pPr>
            <a:lvl6pPr marL="2430018" indent="0">
              <a:buNone/>
              <a:defRPr sz="957"/>
            </a:lvl6pPr>
            <a:lvl7pPr marL="2916022" indent="0">
              <a:buNone/>
              <a:defRPr sz="957"/>
            </a:lvl7pPr>
            <a:lvl8pPr marL="3402025" indent="0">
              <a:buNone/>
              <a:defRPr sz="957"/>
            </a:lvl8pPr>
            <a:lvl9pPr marL="3888029" indent="0">
              <a:buNone/>
              <a:defRPr sz="957"/>
            </a:lvl9pPr>
          </a:lstStyle>
          <a:p>
            <a:pPr marL="0" marR="0" lvl="0" indent="0" algn="l" defTabSz="972007" rtl="0" eaLnBrk="1" fontAlgn="auto" latinLnBrk="0" hangingPunct="1">
              <a:lnSpc>
                <a:spcPct val="100000"/>
              </a:lnSpc>
              <a:spcBef>
                <a:spcPts val="14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77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39" y="5831340"/>
            <a:ext cx="11460189" cy="659989"/>
          </a:xfrm>
        </p:spPr>
        <p:txBody>
          <a:bodyPr anchor="b">
            <a:normAutofit/>
          </a:bodyPr>
          <a:lstStyle>
            <a:lvl1pPr>
              <a:defRPr sz="3402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960350" cy="5736944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50"/>
              </a:spcBef>
              <a:buNone/>
              <a:defRPr sz="340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299" y="6359806"/>
            <a:ext cx="9810985" cy="57402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88">
                <a:solidFill>
                  <a:srgbClr val="262626"/>
                </a:solidFill>
              </a:defRPr>
            </a:lvl1pPr>
            <a:lvl2pPr marL="486004" indent="0">
              <a:buNone/>
              <a:defRPr sz="1276"/>
            </a:lvl2pPr>
            <a:lvl3pPr marL="972007" indent="0">
              <a:buNone/>
              <a:defRPr sz="1063"/>
            </a:lvl3pPr>
            <a:lvl4pPr marL="1458011" indent="0">
              <a:buNone/>
              <a:defRPr sz="957"/>
            </a:lvl4pPr>
            <a:lvl5pPr marL="1944014" indent="0">
              <a:buNone/>
              <a:defRPr sz="957"/>
            </a:lvl5pPr>
            <a:lvl6pPr marL="2430018" indent="0">
              <a:buNone/>
              <a:defRPr sz="957"/>
            </a:lvl6pPr>
            <a:lvl7pPr marL="2916022" indent="0">
              <a:buNone/>
              <a:defRPr sz="957"/>
            </a:lvl7pPr>
            <a:lvl8pPr marL="3402025" indent="0">
              <a:buNone/>
              <a:defRPr sz="957"/>
            </a:lvl8pPr>
            <a:lvl9pPr marL="3888029" indent="0">
              <a:buNone/>
              <a:defRPr sz="95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17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643" y="537576"/>
            <a:ext cx="11451684" cy="1784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300" y="2164885"/>
            <a:ext cx="11431434" cy="405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020" y="6900803"/>
            <a:ext cx="4374118" cy="246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BE1BBEA-19F6-4851-B1A4-E467E5E55B2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9020" y="7053886"/>
            <a:ext cx="5346144" cy="246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6236" y="6323945"/>
            <a:ext cx="3110484" cy="1503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949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9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72007" rtl="0" eaLnBrk="1" latinLnBrk="0" hangingPunct="1">
        <a:lnSpc>
          <a:spcPct val="85000"/>
        </a:lnSpc>
        <a:spcBef>
          <a:spcPct val="0"/>
        </a:spcBef>
        <a:buNone/>
        <a:defRPr sz="5740" kern="1200" spc="-128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7201" indent="-97201" algn="l" defTabSz="972007" rtl="0" eaLnBrk="1" latinLnBrk="0" hangingPunct="1">
        <a:lnSpc>
          <a:spcPct val="85000"/>
        </a:lnSpc>
        <a:spcBef>
          <a:spcPts val="1382"/>
        </a:spcBef>
        <a:buFont typeface="Arial" pitchFamily="34" charset="0"/>
        <a:buChar char=" "/>
        <a:defRPr sz="255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69363" indent="-364503" algn="l" defTabSz="972007" rtl="0" eaLnBrk="1" latinLnBrk="0" hangingPunct="1">
        <a:lnSpc>
          <a:spcPct val="85000"/>
        </a:lnSpc>
        <a:spcBef>
          <a:spcPts val="638"/>
        </a:spcBef>
        <a:buFont typeface="Arial" pitchFamily="34" charset="0"/>
        <a:buChar char=" "/>
        <a:defRPr sz="255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83204" indent="-583204" algn="l" defTabSz="972007" rtl="0" eaLnBrk="1" latinLnBrk="0" hangingPunct="1">
        <a:lnSpc>
          <a:spcPct val="85000"/>
        </a:lnSpc>
        <a:spcBef>
          <a:spcPts val="638"/>
        </a:spcBef>
        <a:buFont typeface="Arial" pitchFamily="34" charset="0"/>
        <a:buChar char=" "/>
        <a:defRPr sz="2126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74806" indent="-874806" algn="l" defTabSz="972007" rtl="0" eaLnBrk="1" latinLnBrk="0" hangingPunct="1">
        <a:lnSpc>
          <a:spcPct val="85000"/>
        </a:lnSpc>
        <a:spcBef>
          <a:spcPts val="638"/>
        </a:spcBef>
        <a:buFont typeface="Arial" pitchFamily="34" charset="0"/>
        <a:buChar char=" "/>
        <a:defRPr sz="191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66409" indent="-1166409" algn="l" defTabSz="972007" rtl="0" eaLnBrk="1" latinLnBrk="0" hangingPunct="1">
        <a:lnSpc>
          <a:spcPct val="85000"/>
        </a:lnSpc>
        <a:spcBef>
          <a:spcPts val="638"/>
        </a:spcBef>
        <a:buFont typeface="Arial" pitchFamily="34" charset="0"/>
        <a:buChar char=" "/>
        <a:defRPr sz="191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75600" indent="-243002" algn="l" defTabSz="972007" rtl="0" eaLnBrk="1" latinLnBrk="0" hangingPunct="1">
        <a:lnSpc>
          <a:spcPct val="85000"/>
        </a:lnSpc>
        <a:spcBef>
          <a:spcPts val="638"/>
        </a:spcBef>
        <a:buFont typeface="Arial" pitchFamily="34" charset="0"/>
        <a:buChar char=" "/>
        <a:defRPr sz="191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88200" indent="-243002" algn="l" defTabSz="972007" rtl="0" eaLnBrk="1" latinLnBrk="0" hangingPunct="1">
        <a:lnSpc>
          <a:spcPct val="85000"/>
        </a:lnSpc>
        <a:spcBef>
          <a:spcPts val="638"/>
        </a:spcBef>
        <a:buFont typeface="Arial" pitchFamily="34" charset="0"/>
        <a:buChar char=" "/>
        <a:defRPr sz="191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700800" indent="-243002" algn="l" defTabSz="972007" rtl="0" eaLnBrk="1" latinLnBrk="0" hangingPunct="1">
        <a:lnSpc>
          <a:spcPct val="85000"/>
        </a:lnSpc>
        <a:spcBef>
          <a:spcPts val="638"/>
        </a:spcBef>
        <a:buFont typeface="Arial" pitchFamily="34" charset="0"/>
        <a:buChar char=" "/>
        <a:defRPr sz="191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913400" indent="-243002" algn="l" defTabSz="972007" rtl="0" eaLnBrk="1" latinLnBrk="0" hangingPunct="1">
        <a:lnSpc>
          <a:spcPct val="85000"/>
        </a:lnSpc>
        <a:spcBef>
          <a:spcPts val="638"/>
        </a:spcBef>
        <a:buFont typeface="Arial" pitchFamily="34" charset="0"/>
        <a:buChar char=" "/>
        <a:defRPr sz="191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GS_09@mail.ru" TargetMode="External"/><Relationship Id="rId2" Type="http://schemas.openxmlformats.org/officeDocument/2006/relationships/hyperlink" Target="mailto:tvkmn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hibisov@gesmegion.ru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fif"/><Relationship Id="rId4" Type="http://schemas.openxmlformats.org/officeDocument/2006/relationships/image" Target="../media/image21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6041" y="1132910"/>
            <a:ext cx="6888268" cy="49353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2"/>
            <a:ext cx="12960350" cy="7380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2844" y="2062814"/>
            <a:ext cx="664887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ИНВЕСТИЦИОННЫЙ</a:t>
            </a:r>
            <a:endParaRPr lang="ru-RU" sz="2000" b="1" i="1" dirty="0">
              <a:ln w="95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60D5C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r>
              <a:rPr lang="ru-RU" sz="4400" b="1" i="1" dirty="0" smtClean="0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ПАСПОРТ</a:t>
            </a:r>
            <a:r>
              <a:rPr lang="ru-RU" sz="5400" b="1" i="1" dirty="0" smtClean="0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</a:p>
          <a:p>
            <a:pPr algn="ctr"/>
            <a:r>
              <a:rPr lang="ru-RU" sz="4400" b="1" i="1" dirty="0" smtClean="0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2023</a:t>
            </a:r>
            <a:endParaRPr lang="ru-RU" sz="4000" kern="1400" spc="108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746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23" y="1789288"/>
            <a:ext cx="6186004" cy="3485073"/>
          </a:xfrm>
          <a:prstGeom prst="rect">
            <a:avLst/>
          </a:prstGeom>
          <a:noFill/>
          <a:ln>
            <a:noFill/>
          </a:ln>
          <a:effectLst>
            <a:softEdge rad="8509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 </a:t>
            </a:r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204392" y="187089"/>
            <a:ext cx="5220690" cy="530087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 Градостроительная деятельность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795136"/>
            <a:ext cx="1207604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«Жилье </a:t>
            </a:r>
            <a:r>
              <a:rPr lang="ru-RU" sz="4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городская среда»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61227" y="3246507"/>
            <a:ext cx="3510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31 079,8 м</a:t>
            </a:r>
            <a:r>
              <a:rPr lang="ru-RU" sz="540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400" baseline="30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1" y="3942770"/>
            <a:ext cx="3999471" cy="2999603"/>
          </a:xfrm>
          <a:prstGeom prst="rect">
            <a:avLst/>
          </a:prstGeom>
          <a:ln>
            <a:noFill/>
          </a:ln>
          <a:effectLst>
            <a:softEdge rad="6731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24" y="4105678"/>
            <a:ext cx="4821163" cy="301322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-253362" y="3594891"/>
            <a:ext cx="35156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</a:p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24 148,8 м</a:t>
            </a:r>
            <a:r>
              <a:rPr lang="ru-RU" sz="4000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baseline="300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876375" y="4008254"/>
            <a:ext cx="28086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ИЖС</a:t>
            </a:r>
          </a:p>
          <a:p>
            <a:pPr algn="ctr"/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6 931 м</a:t>
            </a:r>
            <a:r>
              <a:rPr lang="ru-RU" sz="4400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400" baseline="30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021668" y="168965"/>
            <a:ext cx="6938682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Планируемые инвестиционные проекты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77241737"/>
              </p:ext>
            </p:extLst>
          </p:nvPr>
        </p:nvGraphicFramePr>
        <p:xfrm>
          <a:off x="262893" y="864815"/>
          <a:ext cx="12291897" cy="611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021668" y="2860732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2024</a:t>
            </a:r>
            <a:endParaRPr lang="ru-RU" sz="5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19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72276" y="230469"/>
            <a:ext cx="5281196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Инвестиционные предложения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187" y="1056200"/>
            <a:ext cx="6331848" cy="21390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1900" b="1" i="1" dirty="0" smtClean="0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           База </a:t>
            </a:r>
            <a:r>
              <a:rPr lang="ru-RU" sz="1900" b="1" i="1" dirty="0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инвестиционных предложений включает  </a:t>
            </a:r>
            <a:r>
              <a:rPr lang="ru-RU" sz="1900" b="1" i="1" dirty="0" smtClean="0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13 </a:t>
            </a:r>
            <a:r>
              <a:rPr lang="ru-RU" sz="1900" b="1" i="1" dirty="0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инвестиционных площадок, в том числе в сферах развития образования, физической культуры и спорта и жилищного строительства. Перечень инвестиционных площадок размещен на инвестиционном портале города </a:t>
            </a:r>
            <a:r>
              <a:rPr lang="ru-RU" sz="1900" b="1" i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Мегиона</a:t>
            </a:r>
            <a:r>
              <a:rPr lang="ru-RU" sz="1900" b="1" i="1" dirty="0" smtClean="0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, а также на </a:t>
            </a:r>
            <a:r>
              <a:rPr lang="ru-RU" sz="1900" b="1" i="1" dirty="0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инвестиционной карте ХМАО - Югры</a:t>
            </a:r>
            <a:r>
              <a:rPr lang="ru-RU" sz="1900" b="1" i="1" dirty="0" smtClean="0">
                <a:ln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.</a:t>
            </a:r>
            <a:endParaRPr lang="ru-RU" sz="1900" b="1" i="1" dirty="0">
              <a:ln/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 </a:t>
            </a:r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2" r="25395"/>
          <a:stretch/>
        </p:blipFill>
        <p:spPr>
          <a:xfrm>
            <a:off x="7002424" y="769992"/>
            <a:ext cx="5881955" cy="6187109"/>
          </a:xfrm>
          <a:prstGeom prst="rect">
            <a:avLst/>
          </a:prstGeom>
          <a:effectLst>
            <a:glow>
              <a:schemeClr val="accent1"/>
            </a:glow>
            <a:softEdge rad="63500"/>
          </a:effectLst>
        </p:spPr>
      </p:pic>
      <p:sp>
        <p:nvSpPr>
          <p:cNvPr id="5" name="Прямоугольная выноска 4"/>
          <p:cNvSpPr/>
          <p:nvPr/>
        </p:nvSpPr>
        <p:spPr>
          <a:xfrm>
            <a:off x="9669447" y="769991"/>
            <a:ext cx="2153526" cy="1327165"/>
          </a:xfrm>
          <a:prstGeom prst="wedgeRectCallout">
            <a:avLst>
              <a:gd name="adj1" fmla="val -100096"/>
              <a:gd name="adj2" fmla="val -26464"/>
            </a:avLst>
          </a:prstGeom>
          <a:solidFill>
            <a:schemeClr val="bg1">
              <a:alpha val="46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Земельные участки: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 0,88 Га 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0,71 Га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1,02 Га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0,22 Га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0,28 Га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9187183" y="4733499"/>
            <a:ext cx="2153526" cy="409666"/>
          </a:xfrm>
          <a:prstGeom prst="wedgeRectCallout">
            <a:avLst>
              <a:gd name="adj1" fmla="val 37396"/>
              <a:gd name="adj2" fmla="val 155899"/>
            </a:avLst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Земельный участок 1,0 Га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1340709" y="5272031"/>
            <a:ext cx="1518526" cy="572581"/>
          </a:xfrm>
          <a:prstGeom prst="wedgeRectCallout">
            <a:avLst>
              <a:gd name="adj1" fmla="val -75881"/>
              <a:gd name="adj2" fmla="val 110934"/>
            </a:avLst>
          </a:prstGeom>
          <a:solidFill>
            <a:schemeClr val="bg1">
              <a:alpha val="46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Земельные участки: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 1,57 Га 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0,99 Га</a:t>
            </a: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7515921" y="5234593"/>
            <a:ext cx="2153526" cy="1327165"/>
          </a:xfrm>
          <a:prstGeom prst="wedgeRectCallout">
            <a:avLst>
              <a:gd name="adj1" fmla="val 106141"/>
              <a:gd name="adj2" fmla="val 55558"/>
            </a:avLst>
          </a:prstGeom>
          <a:solidFill>
            <a:schemeClr val="bg1">
              <a:alpha val="46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Земельные участки: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 0,55 Га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2,73 Га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1,11 Га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0,88 Га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1,0 Га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2" y="3842902"/>
            <a:ext cx="2600525" cy="26005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84" y="3842902"/>
            <a:ext cx="2600525" cy="26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157788" y="230469"/>
            <a:ext cx="6895683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Муниципальный инвестиционный стандарт</a:t>
            </a:r>
            <a:endParaRPr lang="ru-RU" sz="2262" b="1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 </a:t>
            </a:r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83336820"/>
              </p:ext>
            </p:extLst>
          </p:nvPr>
        </p:nvGraphicFramePr>
        <p:xfrm>
          <a:off x="237212" y="740485"/>
          <a:ext cx="12881113" cy="620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17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60" y="1946830"/>
            <a:ext cx="4282152" cy="4282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563">
            <a:off x="542878" y="4272572"/>
            <a:ext cx="3605253" cy="2694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 trans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7" y="4008392"/>
            <a:ext cx="4073683" cy="2703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 trans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569">
            <a:off x="8601220" y="925949"/>
            <a:ext cx="4109932" cy="2794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 trans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0" y="1016212"/>
            <a:ext cx="3605253" cy="2703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9348374" y="195214"/>
            <a:ext cx="2769431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Бизнес-климат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3698" y="40879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872196" y="719876"/>
            <a:ext cx="54824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По состоянию на </a:t>
            </a:r>
            <a:r>
              <a:rPr lang="ru-RU" sz="1400" b="1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01.01.2024</a:t>
            </a:r>
          </a:p>
          <a:p>
            <a:pPr algn="just"/>
            <a:r>
              <a:rPr lang="ru-RU" sz="1400" b="1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осуществляют </a:t>
            </a:r>
            <a:r>
              <a:rPr lang="ru-RU" sz="14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свою деятельность </a:t>
            </a:r>
            <a:r>
              <a:rPr lang="ru-RU" sz="1400" b="1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1635 </a:t>
            </a:r>
            <a:r>
              <a:rPr lang="ru-RU" sz="14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субъектов малого и среднего </a:t>
            </a:r>
            <a:r>
              <a:rPr lang="ru-RU" sz="1400" b="1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предпринимательства.</a:t>
            </a:r>
            <a:endParaRPr lang="ru-RU" sz="1400" b="1" i="1" dirty="0">
              <a:solidFill>
                <a:schemeClr val="tx2">
                  <a:lumMod val="90000"/>
                  <a:lumOff val="1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DIN Pro Bold" panose="020B0804020101020102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555249" y="6041428"/>
            <a:ext cx="10461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Наиболее распространенными видами экономической деятельности в сфере малого и среднего предпринимательства на территории города являются оптовая и розничная торговля (</a:t>
            </a:r>
            <a:r>
              <a:rPr lang="ru-RU" sz="1400" b="1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23,3%), аренда </a:t>
            </a:r>
            <a:r>
              <a:rPr lang="ru-RU" sz="14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 лизинг транспортных средств </a:t>
            </a:r>
            <a:r>
              <a:rPr lang="ru-RU" sz="1400" b="1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(5,5%), </a:t>
            </a:r>
            <a:r>
              <a:rPr lang="ru-RU" sz="14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деятельность ресторанов и предприятий общественного питания </a:t>
            </a:r>
            <a:r>
              <a:rPr lang="ru-RU" sz="1400" b="1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(4,6%), строительство </a:t>
            </a:r>
            <a:r>
              <a:rPr lang="ru-RU" sz="14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(</a:t>
            </a:r>
            <a:r>
              <a:rPr lang="ru-RU" sz="1400" b="1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4,5%).</a:t>
            </a:r>
            <a:endParaRPr lang="ru-RU" sz="1400" b="1" i="1" dirty="0">
              <a:solidFill>
                <a:schemeClr val="tx2">
                  <a:lumMod val="90000"/>
                  <a:lumOff val="10000"/>
                </a:schemeClr>
              </a:solidFill>
              <a:latin typeface="Bookman Old Style" panose="0205060405050502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12889" y="1407338"/>
            <a:ext cx="61076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Финансовую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поддержку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получили 19 субъектов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малого и среднего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предпринимательства.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Выплачено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субсидий на сумму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DIN Pro Bold" panose="020B0804020101020102" pitchFamily="34" charset="0"/>
              </a:rPr>
              <a:t>3 026,20 тыс. руб.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35177" y="3415093"/>
            <a:ext cx="356767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Объем налоговых 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поступлений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 городской бюджет от субъектов малого и среднего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предпринимательства в 2023 году-181,5 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8537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736292" y="821816"/>
            <a:ext cx="10201836" cy="437707"/>
          </a:xfrm>
          <a:prstGeom prst="roundRect">
            <a:avLst/>
          </a:prstGeom>
          <a:gradFill>
            <a:gsLst>
              <a:gs pos="98000">
                <a:srgbClr val="60D5C5"/>
              </a:gs>
              <a:gs pos="0">
                <a:srgbClr val="248FDB"/>
              </a:gs>
            </a:gsLst>
            <a:lin ang="10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Формы поддержки инвестиционной деятельности на территории </a:t>
            </a:r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город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а</a:t>
            </a:r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</a:t>
            </a:r>
            <a:r>
              <a:rPr lang="ru-RU" sz="1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а</a:t>
            </a:r>
            <a:endParaRPr lang="ru-RU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08" y="2511337"/>
            <a:ext cx="1311343" cy="12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63" y="1649015"/>
            <a:ext cx="190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lack" panose="020B0A04020101010102" pitchFamily="34" charset="0"/>
              </a:rPr>
              <a:t>Предоставление финансовой поддержки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lack" panose="020B0A04020101010102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598" y="5839496"/>
            <a:ext cx="1682163" cy="1260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958576" y="6204760"/>
            <a:ext cx="190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lack" panose="020B0A04020101010102" pitchFamily="34" charset="0"/>
              </a:rPr>
              <a:t>Оказание имущественной поддержки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145119" y="3164806"/>
            <a:ext cx="3852000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879441" y="1655792"/>
            <a:ext cx="4644000" cy="13068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0070C0"/>
              </a:solidFill>
              <a:latin typeface="DINPro-Medium" panose="02000503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2429920" y="3262917"/>
            <a:ext cx="30573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начинающих предпринимателей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2043786" y="1723406"/>
            <a:ext cx="4360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</a:t>
            </a: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оддержка </a:t>
            </a: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субъектов МСП, осуществляющих социально значимые виды деятельности, определенные муниципальными образованиями и деятельность в социальной сфере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28665" y="6187733"/>
            <a:ext cx="4002933" cy="9117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6307411" y="6250927"/>
            <a:ext cx="3826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Передача Субъектам во владение и (или) пользование муниципального имущества на возмездной и безвозмездной основе 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043" y="5298731"/>
            <a:ext cx="1520000" cy="136800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98002" y="4270805"/>
            <a:ext cx="2161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lack" panose="020B0A04020101010102" pitchFamily="34" charset="0"/>
              </a:rPr>
              <a:t>Информационно-консультационная поддержка</a:t>
            </a: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2531598" y="4059859"/>
            <a:ext cx="3981611" cy="15133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2661428" y="4250808"/>
            <a:ext cx="36798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Информационное сопровождение мероприятий, подготовленных и проводимых администрацией города, с целью популяризации и пропаганде предпринимательской деятельности</a:t>
            </a: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6979913" y="1515335"/>
            <a:ext cx="5930152" cy="4512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 на аренду нежилых  помещений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 </a:t>
            </a: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по </a:t>
            </a: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предоставленным консалтинговым услугам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 по обязательной и добровольной сертификации (декларированию) продукции (в том числе продовольственного сырья) местных товаропроизводителей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затрат, связанных со специальной оценкой условий 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 на приобретение оборудования (основных средств) и лицензионных программных продуктов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затрат, связанных с прохождением курсов повышения квалификации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 на развитие товаропроводящей сети по реализации ремесленных товаров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затрат, связанных с созданием и (или) развитием центров (групп) времяпрепровождения детей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just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6513210" y="2453075"/>
            <a:ext cx="324000" cy="25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968713" y="157175"/>
            <a:ext cx="6056395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62" b="1" i="1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Инфраструктура поддержки 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1859874" y="4888780"/>
            <a:ext cx="324000" cy="25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5863226" y="6517614"/>
            <a:ext cx="324000" cy="25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1509412" y="2373106"/>
            <a:ext cx="334281" cy="24513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3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 rot="10800000" flipV="1">
            <a:off x="8552331" y="-10496"/>
            <a:ext cx="3277720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Работа с инвестором</a:t>
            </a:r>
            <a:endParaRPr lang="ru-RU" sz="2262" b="1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3" y="668464"/>
            <a:ext cx="12122976" cy="86567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205274" y="885210"/>
            <a:ext cx="891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Сопровождение инвестиционных проектов по принципу  «ОДНОГО ОКНА»</a:t>
            </a:r>
            <a:endParaRPr lang="ru-RU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3" y="1750885"/>
            <a:ext cx="2688336" cy="522559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74587" y="3086519"/>
            <a:ext cx="24873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Администрация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города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 приоритетных направлениях экономики создан режим наибольшего благоприятствования и поддержки инвестиций на всех стадиях реализации проектов, в том числе поддержка в получении преференций регионального уровня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096" y="1896080"/>
            <a:ext cx="3243006" cy="5225600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6711872" y="3267651"/>
            <a:ext cx="368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334157" y="2808272"/>
            <a:ext cx="282596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Фонд развития Югры</a:t>
            </a:r>
          </a:p>
          <a:p>
            <a:pPr algn="ctr"/>
            <a:endParaRPr lang="ru-RU" sz="1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Оказывает содействие инвестору в:                                                          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структурировании инвестиционных проектов;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подготовке бизнес-плана и/или финансовой модели проекта;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подборе земельного участка, необходимого для реализации проекта;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консультировании по вопросам предоставления федеральных и региональных мер поддержки;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взаимодействии с органами государственной власти и органами местного самоуправления по вопросам, касающимся реализации инвестиционного проекта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48729" y="1757581"/>
            <a:ext cx="8456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</a:t>
            </a:r>
            <a:endParaRPr lang="ru-RU" sz="12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616" y="2256055"/>
            <a:ext cx="3146742" cy="385620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809660" y="2903749"/>
            <a:ext cx="323725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ЧТО ТАКОЕ СОПРОВОЖДЕНИЕ?</a:t>
            </a:r>
          </a:p>
          <a:p>
            <a:pPr algn="just"/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Комплекс информационно-консультационных и организационных мероприятий по содействию инвестору, инициатору инвестиционного проекта   на территории 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города </a:t>
            </a:r>
            <a:r>
              <a:rPr lang="ru-RU" sz="1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Мегиона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в </a:t>
            </a:r>
            <a:r>
              <a:rPr lang="ru-RU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соответствии с действующим законодательством  РФ, ХМАО-Югры и муниципальными правовыми 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актами</a:t>
            </a:r>
          </a:p>
          <a:p>
            <a:pPr algn="just"/>
            <a:endParaRPr lang="ru-RU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just"/>
            <a:endParaRPr lang="ru-RU" sz="1200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198" y="2143125"/>
            <a:ext cx="3216421" cy="398617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591947" y="2785036"/>
            <a:ext cx="305185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КАКИЕ ПРЕИМУЩЕСТВА ДЛЯ ИНВЕСТОРОВ</a:t>
            </a: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?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Сокращение сроков реализации инвестиционного проекта за счет комплексной реализации мероприятий во взаимодействии и контроля со стороны координатора проекта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Преференции приоритетным инвестиционным проектам, реализуемым  на территории городского округа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Вовлечение в процесс сопровождения региональной инфраструктуры поддержки</a:t>
            </a:r>
            <a:endParaRPr lang="ru-RU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endParaRPr lang="ru-RU" sz="1400" dirty="0" smtClean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endParaRPr lang="ru-RU" sz="1400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166539"/>
              </p:ext>
            </p:extLst>
          </p:nvPr>
        </p:nvGraphicFramePr>
        <p:xfrm>
          <a:off x="546255" y="800099"/>
          <a:ext cx="11707905" cy="6216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7066">
                  <a:extLst>
                    <a:ext uri="{9D8B030D-6E8A-4147-A177-3AD203B41FA5}">
                      <a16:colId xmlns:a16="http://schemas.microsoft.com/office/drawing/2014/main" val="2580245849"/>
                    </a:ext>
                  </a:extLst>
                </a:gridCol>
                <a:gridCol w="3121835">
                  <a:extLst>
                    <a:ext uri="{9D8B030D-6E8A-4147-A177-3AD203B41FA5}">
                      <a16:colId xmlns:a16="http://schemas.microsoft.com/office/drawing/2014/main" val="3624453592"/>
                    </a:ext>
                  </a:extLst>
                </a:gridCol>
                <a:gridCol w="3326947">
                  <a:extLst>
                    <a:ext uri="{9D8B030D-6E8A-4147-A177-3AD203B41FA5}">
                      <a16:colId xmlns:a16="http://schemas.microsoft.com/office/drawing/2014/main" val="1758313274"/>
                    </a:ext>
                  </a:extLst>
                </a:gridCol>
                <a:gridCol w="2832057">
                  <a:extLst>
                    <a:ext uri="{9D8B030D-6E8A-4147-A177-3AD203B41FA5}">
                      <a16:colId xmlns:a16="http://schemas.microsoft.com/office/drawing/2014/main" val="3623259303"/>
                    </a:ext>
                  </a:extLst>
                </a:gridCol>
              </a:tblGrid>
              <a:tr h="1167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Вид инженерных</a:t>
                      </a:r>
                      <a:b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сетей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Наименование</a:t>
                      </a:r>
                      <a:b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организации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Контактное лицо,</a:t>
                      </a:r>
                      <a:b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ответственное за осуществление подключения к инженерным сетям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Е-</a:t>
                      </a:r>
                      <a:r>
                        <a:rPr lang="ru-RU" sz="1600" b="1" kern="1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mail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,</a:t>
                      </a:r>
                      <a:b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телефон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9378193"/>
                  </a:ext>
                </a:extLst>
              </a:tr>
              <a:tr h="814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Теплоснабжение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Муниципальное унитарное предприятие «Тепловодоканал»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Начальник ПТО 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Бакланова Валентина Александровна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2"/>
                        </a:rPr>
                        <a:t>tvkmn@mail.ru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4-92-93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4-92-36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4-74-00 (119)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0522253"/>
                  </a:ext>
                </a:extLst>
              </a:tr>
              <a:tr h="814073"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Водоснабжение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Муниципальное унитарное предприятие 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«Тепловодоканал»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Начальник ПТО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Бакланова Валентина Александровна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2"/>
                        </a:rPr>
                        <a:t>tvkmn@mail.ru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4-92-93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4-92-36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4-74-00 (119)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0443354"/>
                  </a:ext>
                </a:extLst>
              </a:tr>
              <a:tr h="814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Водоотведение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Муниципальное унитарное предприятие «Тепловодоканал»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Начальник ПТО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Бакланова Валентина Александровна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2"/>
                        </a:rPr>
                        <a:t>tvkmn@mail.ru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4-92-93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4-92-36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4-74-00 (119)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536486"/>
                  </a:ext>
                </a:extLst>
              </a:tr>
              <a:tr h="81407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Газоснабжение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Муниципальное унитарное предприятие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«Тепловодоканал»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Начальник ПТО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Бакланова Валентина Александровна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2"/>
                        </a:rPr>
                        <a:t>tvkmn@mail.ru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4-92-93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4-92-36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4-74-00 (119)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9079908"/>
                  </a:ext>
                </a:extLst>
              </a:tr>
              <a:tr h="6105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Акционерное общество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«</a:t>
                      </a:r>
                      <a:r>
                        <a:rPr lang="ru-RU" sz="12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Мегионгазсервис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Исполнительный директор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Подлиповская Валентина Васильевна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3"/>
                        </a:rPr>
                        <a:t>MGS_09@mail.ru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3-10-04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4-74-04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4130715"/>
                  </a:ext>
                </a:extLst>
              </a:tr>
              <a:tr h="1123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 Электроснабжение 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Акционерное общество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«Региональные 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электрические </a:t>
                      </a: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сети - Восток»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DIN Pro Bold" panose="020B0804020101020102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Начальник производственно-технического отдела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Чибисов Сергей Викторович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Главный инженер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Усманов Юлай Салимович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2-12-89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  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4"/>
                        </a:rPr>
                        <a:t>chibisov@gesmegion.ru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     </a:t>
                      </a:r>
                    </a:p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2-18-42</a:t>
                      </a:r>
                      <a:b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en-US" sz="1200" b="1" u="sng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secretar@utek-langepas.ru</a:t>
                      </a:r>
                      <a:r>
                        <a:rPr lang="en-US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 </a:t>
                      </a:r>
                    </a:p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939651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973660" y="-1"/>
            <a:ext cx="3057247" cy="440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62" b="1" i="1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Подключение к сетям </a:t>
            </a:r>
          </a:p>
        </p:txBody>
      </p:sp>
    </p:spTree>
    <p:extLst>
      <p:ext uri="{BB962C8B-B14F-4D97-AF65-F5344CB8AC3E}">
        <p14:creationId xmlns:p14="http://schemas.microsoft.com/office/powerpoint/2010/main" val="23490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6064031" y="2233136"/>
            <a:ext cx="6701708" cy="59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68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064031" y="3563302"/>
            <a:ext cx="5658604" cy="71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11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 уважением, </a:t>
            </a:r>
          </a:p>
          <a:p>
            <a:pPr lvl="0"/>
            <a:r>
              <a:rPr lang="ru-RU" sz="2011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глава города Мегиона </a:t>
            </a:r>
            <a:r>
              <a:rPr lang="ru-RU" sz="2011" b="1" i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А.В.Петриченко</a:t>
            </a:r>
            <a:endParaRPr lang="ru-RU" sz="2011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2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/>
          <a:stretch/>
        </p:blipFill>
        <p:spPr>
          <a:xfrm>
            <a:off x="3175" y="803412"/>
            <a:ext cx="3188042" cy="657687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08" y="795792"/>
            <a:ext cx="9898839" cy="6584496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-76200" y="803412"/>
            <a:ext cx="12957313" cy="6587810"/>
          </a:xfrm>
          <a:prstGeom prst="rect">
            <a:avLst/>
          </a:prstGeom>
          <a:gradFill>
            <a:gsLst>
              <a:gs pos="20000">
                <a:srgbClr val="FFFFFF">
                  <a:alpha val="40000"/>
                </a:srgbClr>
              </a:gs>
              <a:gs pos="80000">
                <a:srgbClr val="FFFFFF">
                  <a:alpha val="40000"/>
                </a:srgbClr>
              </a:gs>
              <a:gs pos="53000">
                <a:srgbClr val="FFFFFF">
                  <a:alpha val="6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12963" y="803412"/>
            <a:ext cx="2969170" cy="6576876"/>
          </a:xfrm>
          <a:prstGeom prst="rect">
            <a:avLst/>
          </a:prstGeom>
          <a:gradFill>
            <a:gsLst>
              <a:gs pos="98000">
                <a:srgbClr val="248FDB">
                  <a:alpha val="0"/>
                </a:srgbClr>
              </a:gs>
              <a:gs pos="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9898195" y="803412"/>
            <a:ext cx="3062152" cy="6575858"/>
          </a:xfrm>
          <a:prstGeom prst="rect">
            <a:avLst/>
          </a:prstGeom>
          <a:gradFill>
            <a:gsLst>
              <a:gs pos="0">
                <a:srgbClr val="248FDB"/>
              </a:gs>
              <a:gs pos="100000">
                <a:srgbClr val="60D5C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sp>
        <p:nvSpPr>
          <p:cNvPr id="4" name="Прямоугольник 3"/>
          <p:cNvSpPr/>
          <p:nvPr/>
        </p:nvSpPr>
        <p:spPr>
          <a:xfrm>
            <a:off x="1948070" y="1161220"/>
            <a:ext cx="10514900" cy="5649945"/>
          </a:xfrm>
          <a:custGeom>
            <a:avLst/>
            <a:gdLst>
              <a:gd name="connsiteX0" fmla="*/ 0 w 10516395"/>
              <a:gd name="connsiteY0" fmla="*/ 0 h 5427640"/>
              <a:gd name="connsiteX1" fmla="*/ 10516395 w 10516395"/>
              <a:gd name="connsiteY1" fmla="*/ 0 h 5427640"/>
              <a:gd name="connsiteX2" fmla="*/ 10516395 w 10516395"/>
              <a:gd name="connsiteY2" fmla="*/ 5427640 h 5427640"/>
              <a:gd name="connsiteX3" fmla="*/ 0 w 10516395"/>
              <a:gd name="connsiteY3" fmla="*/ 5427640 h 5427640"/>
              <a:gd name="connsiteX4" fmla="*/ 0 w 10516395"/>
              <a:gd name="connsiteY4" fmla="*/ 0 h 5427640"/>
              <a:gd name="connsiteX0" fmla="*/ 2077279 w 10516395"/>
              <a:gd name="connsiteY0" fmla="*/ 1828800 h 5427640"/>
              <a:gd name="connsiteX1" fmla="*/ 10516395 w 10516395"/>
              <a:gd name="connsiteY1" fmla="*/ 0 h 5427640"/>
              <a:gd name="connsiteX2" fmla="*/ 10516395 w 10516395"/>
              <a:gd name="connsiteY2" fmla="*/ 5427640 h 5427640"/>
              <a:gd name="connsiteX3" fmla="*/ 0 w 10516395"/>
              <a:gd name="connsiteY3" fmla="*/ 5427640 h 5427640"/>
              <a:gd name="connsiteX4" fmla="*/ 2077279 w 10516395"/>
              <a:gd name="connsiteY4" fmla="*/ 1828800 h 5427640"/>
              <a:gd name="connsiteX0" fmla="*/ 2077279 w 10516395"/>
              <a:gd name="connsiteY0" fmla="*/ 1828800 h 5427640"/>
              <a:gd name="connsiteX1" fmla="*/ 10516395 w 10516395"/>
              <a:gd name="connsiteY1" fmla="*/ 0 h 5427640"/>
              <a:gd name="connsiteX2" fmla="*/ 10516395 w 10516395"/>
              <a:gd name="connsiteY2" fmla="*/ 5427640 h 5427640"/>
              <a:gd name="connsiteX3" fmla="*/ 0 w 10516395"/>
              <a:gd name="connsiteY3" fmla="*/ 5427640 h 5427640"/>
              <a:gd name="connsiteX4" fmla="*/ 2077279 w 10516395"/>
              <a:gd name="connsiteY4" fmla="*/ 1828800 h 5427640"/>
              <a:gd name="connsiteX0" fmla="*/ 2673627 w 10516395"/>
              <a:gd name="connsiteY0" fmla="*/ 1938131 h 5427640"/>
              <a:gd name="connsiteX1" fmla="*/ 10516395 w 10516395"/>
              <a:gd name="connsiteY1" fmla="*/ 0 h 5427640"/>
              <a:gd name="connsiteX2" fmla="*/ 10516395 w 10516395"/>
              <a:gd name="connsiteY2" fmla="*/ 5427640 h 5427640"/>
              <a:gd name="connsiteX3" fmla="*/ 0 w 10516395"/>
              <a:gd name="connsiteY3" fmla="*/ 5427640 h 5427640"/>
              <a:gd name="connsiteX4" fmla="*/ 2673627 w 10516395"/>
              <a:gd name="connsiteY4" fmla="*/ 1938131 h 542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6395" h="5427640">
                <a:moveTo>
                  <a:pt x="2673627" y="1938131"/>
                </a:moveTo>
                <a:cubicBezTo>
                  <a:pt x="5476727" y="225287"/>
                  <a:pt x="7703356" y="609600"/>
                  <a:pt x="10516395" y="0"/>
                </a:cubicBezTo>
                <a:lnTo>
                  <a:pt x="10516395" y="5427640"/>
                </a:lnTo>
                <a:lnTo>
                  <a:pt x="0" y="5427640"/>
                </a:lnTo>
                <a:lnTo>
                  <a:pt x="2673627" y="1938131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Представляю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вашему вниманию Инвестиционный паспорт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города Мегиона,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котором информационный материал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направленный на создание продуктивной основы диалога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местной  власти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бизнеса.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инвестиционной привлекательности территории является одним из важнейших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стратегических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приоритетов экономического развития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города.</a:t>
            </a:r>
            <a:endParaRPr lang="ru-RU" sz="135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Стратегии социально-экономического развития города на период до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2036 года,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определены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ключевые приоритеты инвестиционного развития города,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том числе: </a:t>
            </a:r>
            <a:endParaRPr lang="ru-RU" sz="135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нтеграция инфраструктуры города в Северный широтный коридор;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создание промышленного (индустриального) парка;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тимулирование развития диверсифицирующих секторов экономики через поддержку малого и среднего предпринимательства.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 обеспечения условий благоприятного инвестиционного климата администрацией города </a:t>
            </a:r>
            <a:r>
              <a:rPr lang="ru-RU" sz="13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Мегиона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ведется работа по обеспечению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открытости инвестиционного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процесса и доступности информации об инвестиционном потенциале города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целями является обеспечение сбалансированного развития экономики, оказание поддержки в развитии предпринимательских инициатив, создание конструктивных механизмов и условий, которые были бы реально применимы при решении вопросов ведения бизнеса и принятии инвестиционных решений.</a:t>
            </a:r>
            <a:endParaRPr lang="ru-RU" sz="135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Рост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инвестиций напрямую влияет не только на увеличение налоговых поступлений в бюджет, создание новых рабочих мест, но также на уровень и качество жизни горожан. Поэтому нам необходимо организовать совместную работу власти, бизнеса и общества, направленную на повышение предпринимательской активности, улучшение инвестиционного и делового климата, что станет залогом успешного развития нашего города и благополучия его жителей.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Инвестиционном паспорте собрана наиболее комплексная и актуальная информация, которая в полной мере отражает инвестиционный потенциал города.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Рассчитываю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заинтересованность предпринимательского сообщества в улучшении инвестиционного климата в городе, активную позицию, нестандартные решения и желание создавать новое и полезное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 города.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Надеюсь, что представленный документ будет не только основным источником информации, но и путеводителем для деловых и предприимчивых людей, потенциальных инвесторов.</a:t>
            </a:r>
            <a:endParaRPr lang="ru-RU" sz="135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28656" y="249136"/>
            <a:ext cx="8339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Cambria" panose="02040503050406030204" pitchFamily="18" charset="0"/>
              </a:rPr>
              <a:t>Уважаемые коллеги, депутаты, п</a:t>
            </a:r>
            <a:r>
              <a:rPr lang="ru-RU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редприниматели </a:t>
            </a:r>
            <a:r>
              <a:rPr lang="ru-RU" b="1" i="1" dirty="0">
                <a:solidFill>
                  <a:schemeClr val="bg1"/>
                </a:solidFill>
                <a:latin typeface="Cambria" panose="02040503050406030204" pitchFamily="18" charset="0"/>
              </a:rPr>
              <a:t>и жители города</a:t>
            </a:r>
            <a:r>
              <a:rPr lang="ru-RU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b="1" i="1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207377" y="6427637"/>
            <a:ext cx="3433456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i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Глава города Мегиона </a:t>
            </a:r>
            <a:r>
              <a:rPr lang="ru-RU" sz="1350" b="1" i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А.В.Петриченко</a:t>
            </a:r>
            <a:endParaRPr lang="ru-RU" sz="1350" b="1" i="1" dirty="0" smtClean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DINPro-Medium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1" y="1161220"/>
            <a:ext cx="1662071" cy="1818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4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5270789" y="851295"/>
            <a:ext cx="7689561" cy="6528993"/>
          </a:xfrm>
          <a:prstGeom prst="rect">
            <a:avLst/>
          </a:prstGeom>
          <a:gradFill>
            <a:gsLst>
              <a:gs pos="100000">
                <a:srgbClr val="248FDB">
                  <a:alpha val="0"/>
                </a:srgbClr>
              </a:gs>
              <a:gs pos="43000">
                <a:srgbClr val="53C6CA">
                  <a:alpha val="70000"/>
                </a:srgbClr>
              </a:gs>
              <a:gs pos="0">
                <a:srgbClr val="60D5C5">
                  <a:alpha val="6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18" y="1342416"/>
            <a:ext cx="4792678" cy="5522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2" y="5138900"/>
            <a:ext cx="3288985" cy="212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2286" y="1161937"/>
            <a:ext cx="69324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600" dirty="0">
                <a:latin typeface="DINPro-Medium" panose="02000503030000020004" pitchFamily="50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Город расположен на севере Западной Сибири, в центре Среднеобской низменности, на правом берегу реки Обь, в 15 километрах от одноименной железнодорожной станции, 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380 км к востоку от Ханты-Мансийска, в 760 километрах к северо-востоку от Тюмени. Мегион приравнен к районам Крайнего Севера. Климат города резко континентальный.                      </a:t>
            </a:r>
          </a:p>
          <a:p>
            <a:pPr indent="36000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Мегион находится в Екатеринбургской часовой зоне.</a:t>
            </a:r>
          </a:p>
          <a:p>
            <a:pPr indent="36000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Ближайший Аэропорт находится в Нижневартовске на расстоянии 30 километров.    </a:t>
            </a:r>
          </a:p>
          <a:p>
            <a:pPr indent="36000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Направление и расстояние от столицы России города Москва - Северо-Восток 2290 км.</a:t>
            </a:r>
          </a:p>
          <a:p>
            <a:pPr indent="36000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Город окружает смешанная тайга, богатая флорой и фауной. В лесах много пушного зверя: белка, ондатра, лисица, бурундук, заяц, а также главный символ Мегиона — соболь. Наряду с пушным развит и рыбный промысел. Наиболее распространены чебаки, язи, окуни, караси, щуки, стерлядь.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888825" y="927579"/>
            <a:ext cx="3204147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Схема границы города Мегион</a:t>
            </a:r>
            <a:endParaRPr lang="ru-RU" sz="1600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6924" y="5219568"/>
            <a:ext cx="648017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Географические данные:  </a:t>
            </a:r>
          </a:p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Широта: 61' 01'‘  Долгота: 76' 12''</a:t>
            </a:r>
          </a:p>
          <a:p>
            <a:pPr lvl="1" indent="-45720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Высота над уровнем моря - 45 м    </a:t>
            </a:r>
          </a:p>
          <a:p>
            <a:pPr lvl="1" indent="-45720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Площадь - 85.15 </a:t>
            </a:r>
            <a:r>
              <a:rPr lang="ru-RU" alt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кв.км</a:t>
            </a:r>
            <a:endParaRPr lang="ru-RU" altLang="ru-RU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indent="-45720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Отклонение от московского </a:t>
            </a:r>
          </a:p>
          <a:p>
            <a:pPr lvl="1" indent="-45720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времени - +2 часа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87099" y="178983"/>
            <a:ext cx="4041940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Географическое положение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1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237" y="6131887"/>
            <a:ext cx="2040642" cy="124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" name="Picture 32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055" y="991903"/>
            <a:ext cx="2032000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33" descr="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355" y="2407953"/>
            <a:ext cx="2043112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38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407" y="4885870"/>
            <a:ext cx="2036943" cy="126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39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229" y="3762090"/>
            <a:ext cx="2034291" cy="112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135053" y="704929"/>
            <a:ext cx="4831467" cy="6576419"/>
          </a:xfrm>
          <a:prstGeom prst="rect">
            <a:avLst/>
          </a:prstGeom>
          <a:gradFill>
            <a:gsLst>
              <a:gs pos="100000">
                <a:srgbClr val="248FDB">
                  <a:alpha val="0"/>
                </a:srgbClr>
              </a:gs>
              <a:gs pos="0">
                <a:srgbClr val="248FDB">
                  <a:alpha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sp>
        <p:nvSpPr>
          <p:cNvPr id="8" name="Прямоугольник 7"/>
          <p:cNvSpPr/>
          <p:nvPr/>
        </p:nvSpPr>
        <p:spPr>
          <a:xfrm>
            <a:off x="8643123" y="264487"/>
            <a:ext cx="3386633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Историческая справка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4680" y="1007490"/>
            <a:ext cx="968102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Город Мегион находится в устье протоки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Меги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Юрты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Магионские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Ликрысовы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Ермаковы упоминаются уже с 1781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1810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год,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 на время образования юрты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Майон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указывается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«Списке населенных мест Сибирского края». </a:t>
            </a:r>
          </a:p>
          <a:p>
            <a:pPr indent="360000" algn="just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Магайонские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юрты значатся в лоцманских картах и справочниках Томского и Новосибирского пароходств на начало нашего столетия как место, где в обмен на соль и спички можно было заправиться дровами. Продажа дров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пароходовладельцам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приносила ощутимую прибыль как русскому, так и остяцкому населению. 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Рядом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Магайонскими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были юрты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Лекрысово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Ермаковo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последних ходила легенда, что здесь делала остановку на привал дружина Ермака. Все близлежащие юрты были заселены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хантами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января 1962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была организована Мегионская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нефтеразведочная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экспедиция во главе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с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В.А.Абазаровым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С 1962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с.Мегион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начал работу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стройучасток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Ведется строительство домов на первых улицах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Мегиона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ул. Советской и ул. Ленина. 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мая 1964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первая баржа с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мегионской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нефтью отчалила от нефтесборного пункта № 8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направилась вверх по Оби в Новосибирск. Всего же за навигацию 1964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было отгружено 73.2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тыс.тонн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нефти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сентября 1964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с.Мегион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получает статус рабочего поселка. 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июля 1980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Указом Президиума Верховного Совета РСФСР рабочий поселок Мегион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преобразован в город окружного подчинения. 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Законом Ханты-Мансийского автономного округа – Югры от 25 ноября 2004 года №63-оз                       «О статусе и границах муниципальных образований Ханты-Мансийского автономного округа – Югры» город Мегион наделён статусом городского округа. Официальное наименование городского округа – город Мегион.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5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24" y="1620251"/>
            <a:ext cx="3078147" cy="2305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099127" y="169732"/>
            <a:ext cx="4989251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Экономический потенциал города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4657429" y="3739013"/>
            <a:ext cx="4058925" cy="1265558"/>
            <a:chOff x="7147097" y="4058702"/>
            <a:chExt cx="4988349" cy="1178145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7159684" y="4058702"/>
              <a:ext cx="4975762" cy="77405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7147097" y="4148079"/>
              <a:ext cx="4981477" cy="65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Объем инвестиций в основной капитал</a:t>
              </a:r>
              <a:endParaRPr lang="ru-RU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7343447" y="4807070"/>
              <a:ext cx="4588776" cy="429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4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31 748,1млн. руб.</a:t>
              </a:r>
              <a:endPara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57809" y="1423141"/>
            <a:ext cx="4822766" cy="1776238"/>
            <a:chOff x="-21651" y="1175608"/>
            <a:chExt cx="3496261" cy="157063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-21651" y="1175608"/>
              <a:ext cx="3396897" cy="1570633"/>
              <a:chOff x="-21651" y="1175608"/>
              <a:chExt cx="3396897" cy="1570633"/>
            </a:xfrm>
          </p:grpSpPr>
          <p:sp>
            <p:nvSpPr>
              <p:cNvPr id="46" name="Штриховая стрелка вправо 45"/>
              <p:cNvSpPr/>
              <p:nvPr/>
            </p:nvSpPr>
            <p:spPr>
              <a:xfrm>
                <a:off x="1791246" y="1440969"/>
                <a:ext cx="1584000" cy="846819"/>
              </a:xfrm>
              <a:prstGeom prst="stripedRightArrow">
                <a:avLst>
                  <a:gd name="adj1" fmla="val 69030"/>
                  <a:gd name="adj2" fmla="val 69702"/>
                </a:avLst>
              </a:prstGeom>
              <a:solidFill>
                <a:srgbClr val="64D2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651" y="1175608"/>
                <a:ext cx="1791425" cy="1570633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5" name="Прямоугольник 44"/>
            <p:cNvSpPr/>
            <p:nvPr/>
          </p:nvSpPr>
          <p:spPr>
            <a:xfrm>
              <a:off x="1683075" y="1677202"/>
              <a:ext cx="1791535" cy="353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29 251,4 </a:t>
              </a:r>
              <a:r>
                <a:rPr lang="ru-RU" sz="20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млн.руб</a:t>
              </a:r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ru-RU" sz="2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2128623" y="2863065"/>
            <a:ext cx="2408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Добыча полезных </a:t>
            </a:r>
          </a:p>
          <a:p>
            <a:pPr lvl="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ископаемых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65845" y="4487040"/>
            <a:ext cx="4977667" cy="1825221"/>
            <a:chOff x="283824" y="2607217"/>
            <a:chExt cx="3413287" cy="1598707"/>
          </a:xfrm>
        </p:grpSpPr>
        <p:sp>
          <p:nvSpPr>
            <p:cNvPr id="52" name="Штриховая стрелка вправо 51"/>
            <p:cNvSpPr/>
            <p:nvPr/>
          </p:nvSpPr>
          <p:spPr>
            <a:xfrm>
              <a:off x="2113111" y="2893675"/>
              <a:ext cx="1584000" cy="846819"/>
            </a:xfrm>
            <a:prstGeom prst="stripedRightArrow">
              <a:avLst>
                <a:gd name="adj1" fmla="val 69030"/>
                <a:gd name="adj2" fmla="val 69702"/>
              </a:avLst>
            </a:prstGeom>
            <a:solidFill>
              <a:srgbClr val="64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2137122" y="3153428"/>
              <a:ext cx="1535978" cy="350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255,6 </a:t>
              </a:r>
              <a:r>
                <a:rPr lang="ru-RU" sz="20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млн.руб</a:t>
              </a:r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24" y="2607217"/>
              <a:ext cx="1718696" cy="1598707"/>
            </a:xfrm>
            <a:prstGeom prst="rect">
              <a:avLst/>
            </a:prstGeom>
          </p:spPr>
        </p:pic>
      </p:grpSp>
      <p:sp>
        <p:nvSpPr>
          <p:cNvPr id="55" name="Прямоугольник 54"/>
          <p:cNvSpPr/>
          <p:nvPr/>
        </p:nvSpPr>
        <p:spPr>
          <a:xfrm>
            <a:off x="1795780" y="5877238"/>
            <a:ext cx="4113151" cy="932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Обеспечение электрической энергией, газом и паром; кондиционирование воздуха</a:t>
            </a:r>
          </a:p>
        </p:txBody>
      </p:sp>
      <p:grpSp>
        <p:nvGrpSpPr>
          <p:cNvPr id="57" name="Группа 56"/>
          <p:cNvGrpSpPr/>
          <p:nvPr/>
        </p:nvGrpSpPr>
        <p:grpSpPr>
          <a:xfrm flipH="1">
            <a:off x="8203448" y="1385851"/>
            <a:ext cx="4711110" cy="1813529"/>
            <a:chOff x="2394870" y="5339628"/>
            <a:chExt cx="3319048" cy="1546862"/>
          </a:xfrm>
        </p:grpSpPr>
        <p:grpSp>
          <p:nvGrpSpPr>
            <p:cNvPr id="59" name="Группа 58"/>
            <p:cNvGrpSpPr/>
            <p:nvPr/>
          </p:nvGrpSpPr>
          <p:grpSpPr>
            <a:xfrm>
              <a:off x="2394870" y="5339628"/>
              <a:ext cx="3319048" cy="1546862"/>
              <a:chOff x="-87142" y="4087520"/>
              <a:chExt cx="3319048" cy="1546862"/>
            </a:xfrm>
          </p:grpSpPr>
          <p:sp>
            <p:nvSpPr>
              <p:cNvPr id="62" name="Штриховая стрелка вправо 61"/>
              <p:cNvSpPr/>
              <p:nvPr/>
            </p:nvSpPr>
            <p:spPr>
              <a:xfrm>
                <a:off x="1647906" y="4327142"/>
                <a:ext cx="1584000" cy="846819"/>
              </a:xfrm>
              <a:prstGeom prst="stripedRightArrow">
                <a:avLst>
                  <a:gd name="adj1" fmla="val 69030"/>
                  <a:gd name="adj2" fmla="val 69702"/>
                </a:avLst>
              </a:prstGeom>
              <a:solidFill>
                <a:srgbClr val="64D2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7142" y="4087520"/>
                <a:ext cx="1708826" cy="1546862"/>
              </a:xfrm>
              <a:prstGeom prst="rect">
                <a:avLst/>
              </a:prstGeom>
            </p:spPr>
          </p:pic>
        </p:grpSp>
        <p:sp>
          <p:nvSpPr>
            <p:cNvPr id="60" name="Прямоугольник 59"/>
            <p:cNvSpPr/>
            <p:nvPr/>
          </p:nvSpPr>
          <p:spPr>
            <a:xfrm>
              <a:off x="4103696" y="5835334"/>
              <a:ext cx="1584002" cy="341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552,8 </a:t>
              </a:r>
              <a:r>
                <a:rPr lang="ru-RU" sz="20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млн.руб</a:t>
              </a:r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8575783" y="2839680"/>
            <a:ext cx="2645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Обрабатывающие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производства</a:t>
            </a:r>
          </a:p>
        </p:txBody>
      </p:sp>
      <p:grpSp>
        <p:nvGrpSpPr>
          <p:cNvPr id="65" name="Группа 64"/>
          <p:cNvGrpSpPr/>
          <p:nvPr/>
        </p:nvGrpSpPr>
        <p:grpSpPr>
          <a:xfrm flipH="1">
            <a:off x="8328212" y="4718779"/>
            <a:ext cx="2354705" cy="1018355"/>
            <a:chOff x="6418232" y="4459649"/>
            <a:chExt cx="1697327" cy="846819"/>
          </a:xfrm>
        </p:grpSpPr>
        <p:sp>
          <p:nvSpPr>
            <p:cNvPr id="66" name="Штриховая стрелка вправо 65"/>
            <p:cNvSpPr/>
            <p:nvPr/>
          </p:nvSpPr>
          <p:spPr>
            <a:xfrm>
              <a:off x="6418232" y="4459649"/>
              <a:ext cx="1697327" cy="846819"/>
            </a:xfrm>
            <a:prstGeom prst="stripedRightArrow">
              <a:avLst>
                <a:gd name="adj1" fmla="val 69030"/>
                <a:gd name="adj2" fmla="val 69702"/>
              </a:avLst>
            </a:prstGeom>
            <a:solidFill>
              <a:srgbClr val="64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6492454" y="4734486"/>
              <a:ext cx="1462517" cy="3327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963,8 </a:t>
              </a:r>
              <a:r>
                <a:rPr lang="ru-RU" sz="20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млн.руб</a:t>
              </a:r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7312498" y="5737136"/>
            <a:ext cx="4113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Строительство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769" y="4455800"/>
            <a:ext cx="2244493" cy="1683370"/>
          </a:xfrm>
          <a:prstGeom prst="ellipse">
            <a:avLst/>
          </a:prstGeom>
          <a:ln w="22225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261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7936" y="155765"/>
            <a:ext cx="4285733" cy="600942"/>
          </a:xfrm>
        </p:spPr>
        <p:txBody>
          <a:bodyPr/>
          <a:lstStyle/>
          <a:p>
            <a:pPr lvl="0" indent="36000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sz="1600" b="1" i="1" spc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Демографическая ситуация</a:t>
            </a:r>
            <a:endParaRPr lang="ru-RU" i="1" dirty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978060"/>
              </p:ext>
            </p:extLst>
          </p:nvPr>
        </p:nvGraphicFramePr>
        <p:xfrm>
          <a:off x="719139" y="2165350"/>
          <a:ext cx="4777200" cy="2675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09212616"/>
              </p:ext>
            </p:extLst>
          </p:nvPr>
        </p:nvGraphicFramePr>
        <p:xfrm>
          <a:off x="6206005" y="2999146"/>
          <a:ext cx="6257664" cy="3682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Выноска-облако 11"/>
          <p:cNvSpPr/>
          <p:nvPr/>
        </p:nvSpPr>
        <p:spPr>
          <a:xfrm>
            <a:off x="1214569" y="5583548"/>
            <a:ext cx="3267979" cy="1016035"/>
          </a:xfrm>
          <a:prstGeom prst="cloudCallout">
            <a:avLst>
              <a:gd name="adj1" fmla="val -20190"/>
              <a:gd name="adj2" fmla="val -131882"/>
            </a:avLst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Естественное движение населения за 2023 год составило 51 человек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8781560" y="1814040"/>
            <a:ext cx="3267979" cy="1016035"/>
          </a:xfrm>
          <a:prstGeom prst="cloudCallout">
            <a:avLst>
              <a:gd name="adj1" fmla="val -25664"/>
              <a:gd name="adj2" fmla="val 70611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В 2023 году замедлился отток населения 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48462" y="853694"/>
            <a:ext cx="11451684" cy="646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7200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740" kern="1200" spc="-128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sz="1600" b="1" spc="0" dirty="0" smtClean="0">
                <a:solidFill>
                  <a:srgbClr val="50B4C8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Основным источником формирования численности населения города Мегиона </a:t>
            </a:r>
            <a:br>
              <a:rPr lang="ru-RU" sz="1600" b="1" spc="0" dirty="0" smtClean="0">
                <a:solidFill>
                  <a:srgbClr val="50B4C8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ru-RU" sz="1600" b="1" spc="0" dirty="0" smtClean="0">
                <a:solidFill>
                  <a:srgbClr val="50B4C8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всегда являлся и является положительный итог естественного движения </a:t>
            </a:r>
            <a:br>
              <a:rPr lang="ru-RU" sz="1600" b="1" spc="0" dirty="0" smtClean="0">
                <a:solidFill>
                  <a:srgbClr val="50B4C8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ru-RU" sz="1600" b="1" spc="0" dirty="0" smtClean="0">
                <a:solidFill>
                  <a:srgbClr val="50B4C8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Численность населения на 01.01.2024 года составила  59 735 человек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894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22" y="3240157"/>
            <a:ext cx="6338582" cy="3594494"/>
          </a:xfrm>
          <a:prstGeom prst="rect">
            <a:avLst/>
          </a:prstGeom>
          <a:ln>
            <a:noFill/>
          </a:ln>
          <a:effectLst>
            <a:reflection endPos="0" dist="50800" dir="5400000" sy="-100000" algn="bl" rotWithShape="0"/>
            <a:softEdge rad="10668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210213" y="220221"/>
            <a:ext cx="2025684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Рынок труда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943664852"/>
              </p:ext>
            </p:extLst>
          </p:nvPr>
        </p:nvGraphicFramePr>
        <p:xfrm>
          <a:off x="6103540" y="777757"/>
          <a:ext cx="4751728" cy="24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282662851"/>
              </p:ext>
            </p:extLst>
          </p:nvPr>
        </p:nvGraphicFramePr>
        <p:xfrm>
          <a:off x="278296" y="1470991"/>
          <a:ext cx="5313795" cy="265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575627591"/>
              </p:ext>
            </p:extLst>
          </p:nvPr>
        </p:nvGraphicFramePr>
        <p:xfrm>
          <a:off x="7157300" y="3977065"/>
          <a:ext cx="5656188" cy="2970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Выноска 1 3"/>
          <p:cNvSpPr/>
          <p:nvPr/>
        </p:nvSpPr>
        <p:spPr>
          <a:xfrm>
            <a:off x="3349487" y="857487"/>
            <a:ext cx="2242604" cy="722834"/>
          </a:xfrm>
          <a:prstGeom prst="borderCallout1">
            <a:avLst>
              <a:gd name="adj1" fmla="val 54501"/>
              <a:gd name="adj2" fmla="val -1685"/>
              <a:gd name="adj3" fmla="val 112500"/>
              <a:gd name="adj4" fmla="val -383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Показатели трудоустройства за 2019-2023 годы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Выноска 1 8"/>
          <p:cNvSpPr/>
          <p:nvPr/>
        </p:nvSpPr>
        <p:spPr>
          <a:xfrm>
            <a:off x="10062542" y="3615648"/>
            <a:ext cx="2436915" cy="722834"/>
          </a:xfrm>
          <a:prstGeom prst="borderCallout1">
            <a:avLst>
              <a:gd name="adj1" fmla="val 54501"/>
              <a:gd name="adj2" fmla="val -1685"/>
              <a:gd name="adj3" fmla="val 126250"/>
              <a:gd name="adj4" fmla="val -260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Показатели безработицы за 2019-2023 годы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61850" y="218465"/>
            <a:ext cx="3936590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Уровень доходов населения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2754" y="1220003"/>
            <a:ext cx="465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 среднемесячная заработная плата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286" y="989056"/>
            <a:ext cx="3362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</a:rPr>
              <a:t>108 952рубля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926705" y="2890615"/>
            <a:ext cx="3294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30 611 рублей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57" y="799912"/>
            <a:ext cx="4004286" cy="2090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0" y="2521395"/>
            <a:ext cx="2619375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1" name="TextBox 70"/>
          <p:cNvSpPr txBox="1"/>
          <p:nvPr/>
        </p:nvSpPr>
        <p:spPr>
          <a:xfrm>
            <a:off x="452906" y="4502208"/>
            <a:ext cx="382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4400" dirty="0" smtClean="0"/>
              <a:t>40 188 человек</a:t>
            </a:r>
            <a:endParaRPr lang="ru-RU" sz="4400" dirty="0"/>
          </a:p>
        </p:txBody>
      </p:sp>
      <p:sp>
        <p:nvSpPr>
          <p:cNvPr id="73" name="TextBox 72"/>
          <p:cNvSpPr txBox="1"/>
          <p:nvPr/>
        </p:nvSpPr>
        <p:spPr>
          <a:xfrm>
            <a:off x="630287" y="1866334"/>
            <a:ext cx="7477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Среднемесячная заработная плата имеет стабильную тенденцию к росту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158752" y="3164756"/>
            <a:ext cx="6598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 средний размер пенсии одного пенсионера в городе по данным Пенсионного фонда РФ по автономному округу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53" y="4175445"/>
            <a:ext cx="3040504" cy="1803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8" name="TextBox 77"/>
          <p:cNvSpPr txBox="1"/>
          <p:nvPr/>
        </p:nvSpPr>
        <p:spPr>
          <a:xfrm>
            <a:off x="4428565" y="4763463"/>
            <a:ext cx="49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- численность </a:t>
            </a:r>
            <a:r>
              <a:rPr lang="ru-RU" dirty="0"/>
              <a:t>экономически активного </a:t>
            </a:r>
            <a:r>
              <a:rPr lang="ru-RU" dirty="0" smtClean="0"/>
              <a:t>населения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61" y="5322867"/>
            <a:ext cx="2595105" cy="1506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" name="TextBox 78"/>
          <p:cNvSpPr txBox="1"/>
          <p:nvPr/>
        </p:nvSpPr>
        <p:spPr>
          <a:xfrm>
            <a:off x="5000161" y="5691219"/>
            <a:ext cx="525384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4400" dirty="0" smtClean="0"/>
              <a:t>0,1% </a:t>
            </a:r>
            <a:r>
              <a:rPr lang="ru-RU" dirty="0" smtClean="0"/>
              <a:t>- уровень безработицы, что в 1,7 раза ниже, чем на 01.01.2023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0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271884" y="230469"/>
            <a:ext cx="2781587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62" b="1" i="1" u="none" strike="noStrike" kern="120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Инвестиции</a:t>
            </a:r>
            <a:endParaRPr kumimoji="0" lang="ru-RU" sz="2262" b="0" i="1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0966" y="899962"/>
            <a:ext cx="1142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5B9BD5">
                    <a:lumMod val="50000"/>
                  </a:srgb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В </a:t>
            </a:r>
            <a:r>
              <a:rPr lang="ru-RU" sz="2400" b="1" i="1" dirty="0" smtClean="0">
                <a:solidFill>
                  <a:srgbClr val="5B9BD5">
                    <a:lumMod val="50000"/>
                  </a:srgb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2023 </a:t>
            </a:r>
            <a:r>
              <a:rPr lang="ru-RU" sz="2400" b="1" i="1" dirty="0">
                <a:solidFill>
                  <a:srgbClr val="5B9BD5">
                    <a:lumMod val="50000"/>
                  </a:srgb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году </a:t>
            </a:r>
            <a:r>
              <a:rPr lang="ru-RU" sz="2400" b="1" i="1" dirty="0" smtClean="0">
                <a:solidFill>
                  <a:srgbClr val="5B9BD5">
                    <a:lumMod val="50000"/>
                  </a:srgb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реализовывались </a:t>
            </a:r>
            <a:r>
              <a:rPr lang="ru-RU" sz="2400" b="1" i="1" dirty="0">
                <a:solidFill>
                  <a:srgbClr val="5B9BD5">
                    <a:lumMod val="50000"/>
                  </a:srgb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муниципальные проекты: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IN Pro Bold" panose="020B0804020101020102" pitchFamily="34" charset="0"/>
              <a:ea typeface="Times New Roman" panose="02020603050405020304" pitchFamily="18" charset="0"/>
              <a:cs typeface="DIN Pro Bold" panose="020B0804020101020102" pitchFamily="34" charset="0"/>
            </a:endParaRPr>
          </a:p>
        </p:txBody>
      </p:sp>
      <p:sp>
        <p:nvSpPr>
          <p:cNvPr id="2" name="Куб 1"/>
          <p:cNvSpPr/>
          <p:nvPr/>
        </p:nvSpPr>
        <p:spPr>
          <a:xfrm>
            <a:off x="6611740" y="4283765"/>
            <a:ext cx="2890963" cy="2199447"/>
          </a:xfrm>
          <a:prstGeom prst="cub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9000" r="-3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Куб 2"/>
          <p:cNvSpPr/>
          <p:nvPr/>
        </p:nvSpPr>
        <p:spPr>
          <a:xfrm>
            <a:off x="3498574" y="1779105"/>
            <a:ext cx="2882348" cy="2673626"/>
          </a:xfrm>
          <a:prstGeom prst="cube">
            <a:avLst/>
          </a:prstGeom>
          <a:blipFill>
            <a:blip r:embed="rId3"/>
            <a:stretch>
              <a:fillRect l="-39000" r="-39000"/>
            </a:stretch>
          </a:blipFill>
          <a:ln>
            <a:noFill/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уб 9"/>
          <p:cNvSpPr/>
          <p:nvPr/>
        </p:nvSpPr>
        <p:spPr>
          <a:xfrm>
            <a:off x="278294" y="4128470"/>
            <a:ext cx="2872410" cy="2285585"/>
          </a:xfrm>
          <a:prstGeom prst="cube">
            <a:avLst/>
          </a:prstGeom>
          <a:blipFill>
            <a:blip r:embed="rId4"/>
            <a:stretch>
              <a:fillRect l="-39000" r="-3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уб 10"/>
          <p:cNvSpPr/>
          <p:nvPr/>
        </p:nvSpPr>
        <p:spPr>
          <a:xfrm>
            <a:off x="9813033" y="1779105"/>
            <a:ext cx="2822713" cy="2504660"/>
          </a:xfrm>
          <a:prstGeom prst="cube">
            <a:avLst/>
          </a:prstGeom>
          <a:blipFill>
            <a:blip r:embed="rId5"/>
            <a:stretch>
              <a:fillRect l="-39000" r="-3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512000" rIns="180000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516835" y="2564296"/>
            <a:ext cx="2176669" cy="1266000"/>
          </a:xfrm>
          <a:prstGeom prst="wedgeRectCallout">
            <a:avLst>
              <a:gd name="adj1" fmla="val 44920"/>
              <a:gd name="adj2" fmla="val 71136"/>
            </a:avLst>
          </a:prstGeom>
          <a:ln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Инженерные сети в 20 микрорайоне </a:t>
            </a:r>
            <a:endParaRPr lang="ru-RU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578086" y="4701209"/>
            <a:ext cx="1888435" cy="1246122"/>
          </a:xfrm>
          <a:prstGeom prst="wedgeRectCallout">
            <a:avLst>
              <a:gd name="adj1" fmla="val 116974"/>
              <a:gd name="adj2" fmla="val 42960"/>
            </a:avLst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Городская площадь в         </a:t>
            </a:r>
            <a:r>
              <a:rPr lang="ru-RU" b="1" i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пгт</a:t>
            </a:r>
            <a:r>
              <a:rPr lang="ru-RU" b="1" i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Высокий (первый этап)</a:t>
            </a:r>
            <a:endParaRPr lang="ru-RU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 useBgFill="1">
        <p:nvSpPr>
          <p:cNvPr id="14" name="Прямоугольная выноска 13"/>
          <p:cNvSpPr/>
          <p:nvPr/>
        </p:nvSpPr>
        <p:spPr>
          <a:xfrm>
            <a:off x="7185992" y="1779105"/>
            <a:ext cx="2176669" cy="1266000"/>
          </a:xfrm>
          <a:prstGeom prst="wedgeRectCallout">
            <a:avLst>
              <a:gd name="adj1" fmla="val -82020"/>
              <a:gd name="adj2" fmla="val 89193"/>
            </a:avLst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Строительство и реконструкция сетей электроснабжения</a:t>
            </a:r>
            <a:endParaRPr lang="ru-RU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0320130" y="4923183"/>
            <a:ext cx="2176669" cy="1266000"/>
          </a:xfrm>
          <a:prstGeom prst="wedgeRectCallout">
            <a:avLst>
              <a:gd name="adj1" fmla="val -64212"/>
              <a:gd name="adj2" fmla="val -97657"/>
            </a:avLst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Строительство магистральной тепловой сети по ул. А.М. Кузьмина</a:t>
            </a:r>
          </a:p>
        </p:txBody>
      </p:sp>
    </p:spTree>
    <p:extLst>
      <p:ext uri="{BB962C8B-B14F-4D97-AF65-F5344CB8AC3E}">
        <p14:creationId xmlns:p14="http://schemas.microsoft.com/office/powerpoint/2010/main" val="20679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39803</TotalTime>
  <Words>1911</Words>
  <Application>Microsoft Office PowerPoint</Application>
  <PresentationFormat>Произвольный</PresentationFormat>
  <Paragraphs>236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Cambria</vt:lpstr>
      <vt:lpstr>Cambria Math</vt:lpstr>
      <vt:lpstr>DIN Pro Black</vt:lpstr>
      <vt:lpstr>DIN Pro Bold</vt:lpstr>
      <vt:lpstr>DINPro-Medium</vt:lpstr>
      <vt:lpstr>Montserrat Medium</vt:lpstr>
      <vt:lpstr>Times New Roman</vt:lpstr>
      <vt:lpstr>Wingdings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Демографическая ситуация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Изюмов Михаил Константинович</dc:creator>
  <cp:lastModifiedBy>Калита Алена Васильевна</cp:lastModifiedBy>
  <cp:revision>1087</cp:revision>
  <cp:lastPrinted>2024-03-28T04:58:51Z</cp:lastPrinted>
  <dcterms:created xsi:type="dcterms:W3CDTF">2018-01-20T09:55:57Z</dcterms:created>
  <dcterms:modified xsi:type="dcterms:W3CDTF">2024-04-01T07:01:24Z</dcterms:modified>
</cp:coreProperties>
</file>