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3CE2C-87A6-49BF-AF42-02B83A6986F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7713-76D1-4607-8592-939731F63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3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9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3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9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1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5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8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9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8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B0F0-9E76-41EF-A073-3F607A68CAC1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CB65-7A3F-403F-A97B-D9D6E0544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1052736"/>
            <a:ext cx="6400800" cy="458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b="24818"/>
          <a:stretch/>
        </p:blipFill>
        <p:spPr>
          <a:xfrm>
            <a:off x="47328" y="0"/>
            <a:ext cx="11706994" cy="6885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69" y="0"/>
            <a:ext cx="968993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6688" y="2780928"/>
            <a:ext cx="27363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400" kern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в районе улиц Ленина – Дружбы в </a:t>
            </a:r>
            <a:r>
              <a:rPr lang="ru-RU" sz="1400" kern="14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kern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Высокий площадью </a:t>
            </a:r>
            <a:br>
              <a:rPr lang="ru-RU" sz="1400" kern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10 200, 8 800 </a:t>
            </a:r>
            <a:r>
              <a:rPr lang="ru-RU" sz="1400" kern="1400" spc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kern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2300"/>
              </a:lnSpc>
            </a:pPr>
            <a:r>
              <a:rPr lang="ru-RU" sz="1400" kern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малоэтажная жилая </a:t>
            </a:r>
            <a:r>
              <a:rPr lang="ru-RU" sz="1400" kern="1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застройка</a:t>
            </a:r>
            <a:endParaRPr lang="ru-RU" sz="1400" kern="1400" spc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300"/>
              </a:lnSpc>
            </a:pPr>
            <a:r>
              <a:rPr lang="ru-RU" sz="1400" kern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 к инженерным сетям согласно технических условий</a:t>
            </a:r>
          </a:p>
          <a:p>
            <a:pPr algn="ctr">
              <a:lnSpc>
                <a:spcPts val="2300"/>
              </a:lnSpc>
            </a:pPr>
            <a:r>
              <a:rPr lang="ru-RU" sz="1400" kern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 стоят на ГКУ</a:t>
            </a:r>
          </a:p>
          <a:p>
            <a:pPr algn="ctr">
              <a:lnSpc>
                <a:spcPts val="23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37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Лелеков</dc:creator>
  <cp:lastModifiedBy>Кожевникова Ольга Александровна</cp:lastModifiedBy>
  <cp:revision>71</cp:revision>
  <dcterms:created xsi:type="dcterms:W3CDTF">2020-05-25T14:51:29Z</dcterms:created>
  <dcterms:modified xsi:type="dcterms:W3CDTF">2023-10-26T11:55:32Z</dcterms:modified>
</cp:coreProperties>
</file>